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88" r:id="rId1"/>
  </p:sldMasterIdLst>
  <p:notesMasterIdLst>
    <p:notesMasterId r:id="rId18"/>
  </p:notesMasterIdLst>
  <p:handoutMasterIdLst>
    <p:handoutMasterId r:id="rId19"/>
  </p:handoutMasterIdLst>
  <p:sldIdLst>
    <p:sldId id="612" r:id="rId2"/>
    <p:sldId id="616" r:id="rId3"/>
    <p:sldId id="606" r:id="rId4"/>
    <p:sldId id="607" r:id="rId5"/>
    <p:sldId id="608" r:id="rId6"/>
    <p:sldId id="614" r:id="rId7"/>
    <p:sldId id="624" r:id="rId8"/>
    <p:sldId id="613" r:id="rId9"/>
    <p:sldId id="623" r:id="rId10"/>
    <p:sldId id="620" r:id="rId11"/>
    <p:sldId id="619" r:id="rId12"/>
    <p:sldId id="626" r:id="rId13"/>
    <p:sldId id="621" r:id="rId14"/>
    <p:sldId id="618" r:id="rId15"/>
    <p:sldId id="622" r:id="rId16"/>
    <p:sldId id="625" r:id="rId1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 userDrawn="1">
          <p15:clr>
            <a:srgbClr val="A4A3A4"/>
          </p15:clr>
        </p15:guide>
        <p15:guide id="2" orient="horz" pos="4071" userDrawn="1">
          <p15:clr>
            <a:srgbClr val="A4A3A4"/>
          </p15:clr>
        </p15:guide>
        <p15:guide id="3" orient="horz" pos="4110" userDrawn="1">
          <p15:clr>
            <a:srgbClr val="A4A3A4"/>
          </p15:clr>
        </p15:guide>
        <p15:guide id="4" orient="horz" pos="981" userDrawn="1">
          <p15:clr>
            <a:srgbClr val="A4A3A4"/>
          </p15:clr>
        </p15:guide>
        <p15:guide id="5" pos="2328" userDrawn="1">
          <p15:clr>
            <a:srgbClr val="A4A3A4"/>
          </p15:clr>
        </p15:guide>
        <p15:guide id="6" pos="158" userDrawn="1">
          <p15:clr>
            <a:srgbClr val="A4A3A4"/>
          </p15:clr>
        </p15:guide>
        <p15:guide id="7" pos="5602" userDrawn="1">
          <p15:clr>
            <a:srgbClr val="A4A3A4"/>
          </p15:clr>
        </p15:guide>
        <p15:guide id="8" pos="3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9600"/>
    <a:srgbClr val="0082B4"/>
    <a:srgbClr val="0084BC"/>
    <a:srgbClr val="F39800"/>
    <a:srgbClr val="1F497D"/>
    <a:srgbClr val="085987"/>
    <a:srgbClr val="D7E5F1"/>
    <a:srgbClr val="FFFFFF"/>
    <a:srgbClr val="93B7D8"/>
    <a:srgbClr val="3BAA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9" autoAdjust="0"/>
    <p:restoredTop sz="76112" autoAdjust="0"/>
  </p:normalViewPr>
  <p:slideViewPr>
    <p:cSldViewPr>
      <p:cViewPr varScale="1">
        <p:scale>
          <a:sx n="114" d="100"/>
          <a:sy n="114" d="100"/>
        </p:scale>
        <p:origin x="2604" y="108"/>
      </p:cViewPr>
      <p:guideLst>
        <p:guide orient="horz" pos="3974"/>
        <p:guide orient="horz" pos="4071"/>
        <p:guide orient="horz" pos="4110"/>
        <p:guide orient="horz" pos="981"/>
        <p:guide pos="2328"/>
        <p:guide pos="158"/>
        <p:guide pos="5602"/>
        <p:guide pos="340"/>
      </p:guideLst>
    </p:cSldViewPr>
  </p:slideViewPr>
  <p:outlineViewPr>
    <p:cViewPr>
      <p:scale>
        <a:sx n="33" d="100"/>
        <a:sy n="33" d="100"/>
      </p:scale>
      <p:origin x="0" y="-6875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5904" y="96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021D2420-96DE-4806-B027-858EB456F6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FEB292B-7514-4EF2-AE72-04662A628C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294" y="1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r">
              <a:defRPr sz="1200"/>
            </a:lvl1pPr>
          </a:lstStyle>
          <a:p>
            <a:fld id="{A206DE08-D59F-4657-A1E3-EDD086F8ED7A}" type="datetimeFigureOut">
              <a:rPr lang="ko-KR" altLang="en-US" smtClean="0"/>
              <a:t>2022-09-30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7486540-D0F1-488E-BD09-45078BBC59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305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06E9DEB-1206-4DD3-B561-C416A74430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294" y="9429305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r">
              <a:defRPr sz="1200"/>
            </a:lvl1pPr>
          </a:lstStyle>
          <a:p>
            <a:fld id="{01D9BA08-49DF-4BED-8C27-30C53A5B6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008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B930A0D2-61CB-4D57-B514-F76A82E73E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5793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 eaLnBrk="1" latinLnBrk="0" hangingPunct="1">
              <a:spcBef>
                <a:spcPct val="0"/>
              </a:spcBef>
              <a:buClrTx/>
              <a:buFontTx/>
              <a:buNone/>
              <a:defRPr sz="13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0D617EB-F2C3-4BB8-89F6-26335566101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294" y="0"/>
            <a:ext cx="2945862" cy="495793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 eaLnBrk="1" latinLnBrk="0" hangingPunct="1">
              <a:spcBef>
                <a:spcPct val="0"/>
              </a:spcBef>
              <a:buClrTx/>
              <a:buFontTx/>
              <a:buNone/>
              <a:defRPr sz="13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4D4D8BE5-51A4-428D-B565-CA74DC882A2E}" type="datetimeFigureOut">
              <a:rPr lang="ko-KR" altLang="en-US"/>
              <a:pPr>
                <a:defRPr/>
              </a:pPr>
              <a:t>2022-09-30</a:t>
            </a:fld>
            <a:endParaRPr lang="ko-KR" altLang="en-US"/>
          </a:p>
        </p:txBody>
      </p:sp>
      <p:sp>
        <p:nvSpPr>
          <p:cNvPr id="4" name="슬라이드 이미지 개체 틀 3">
            <a:extLst>
              <a:ext uri="{FF2B5EF4-FFF2-40B4-BE49-F238E27FC236}">
                <a16:creationId xmlns:a16="http://schemas.microsoft.com/office/drawing/2014/main" id="{2840A281-64BF-47FF-A60B-BABE03BECA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>
            <a:extLst>
              <a:ext uri="{FF2B5EF4-FFF2-40B4-BE49-F238E27FC236}">
                <a16:creationId xmlns:a16="http://schemas.microsoft.com/office/drawing/2014/main" id="{BA93A591-69BF-47D0-9510-B0698160AC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64" y="4714653"/>
            <a:ext cx="5438748" cy="4466756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FF61F4E-3239-4C51-BD1E-E5C5B17A04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305"/>
            <a:ext cx="2945862" cy="495793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 eaLnBrk="1" latinLnBrk="0" hangingPunct="1">
              <a:spcBef>
                <a:spcPct val="0"/>
              </a:spcBef>
              <a:buClrTx/>
              <a:buFontTx/>
              <a:buNone/>
              <a:defRPr sz="13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FB1E43C-B115-445A-B661-6943E07D20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294" y="9429305"/>
            <a:ext cx="2945862" cy="495793"/>
          </a:xfrm>
          <a:prstGeom prst="rect">
            <a:avLst/>
          </a:prstGeom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eaLnBrk="1" latinLnBrk="0" hangingPunct="1">
              <a:spcBef>
                <a:spcPct val="0"/>
              </a:spcBef>
              <a:buClrTx/>
              <a:buFontTx/>
              <a:buNone/>
              <a:defRPr sz="1300" b="0">
                <a:latin typeface="Arial" panose="020B0604020202020204" pitchFamily="34" charset="0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21FFA104-0921-4A6C-A444-319F5C3023C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개체 틀 1">
            <a:extLst>
              <a:ext uri="{FF2B5EF4-FFF2-40B4-BE49-F238E27FC236}">
                <a16:creationId xmlns:a16="http://schemas.microsoft.com/office/drawing/2014/main" id="{9978064A-F3B4-42BA-9B20-FD18722A9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" y="1844824"/>
            <a:ext cx="9143946" cy="1042436"/>
          </a:xfrm>
          <a:prstGeom prst="rect">
            <a:avLst/>
          </a:prstGeom>
          <a:solidFill>
            <a:srgbClr val="0082B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4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 algn="ctr" fontAlgn="base">
              <a:spcAft>
                <a:spcPct val="0"/>
              </a:spcAft>
            </a:pPr>
            <a:r>
              <a:rPr lang="ko-KR" altLang="en-US" dirty="0"/>
              <a:t>제목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9D0E1A1A-795A-C358-9FF7-C75838EA18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7865" y="5253576"/>
            <a:ext cx="2448270" cy="3112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ko-KR" altLang="en-US"/>
              <a:t>발표자</a:t>
            </a:r>
            <a:endParaRPr lang="ko-KR" altLang="en-US" dirty="0"/>
          </a:p>
        </p:txBody>
      </p:sp>
      <p:sp>
        <p:nvSpPr>
          <p:cNvPr id="10" name="텍스트 개체 틀 8">
            <a:extLst>
              <a:ext uri="{FF2B5EF4-FFF2-40B4-BE49-F238E27FC236}">
                <a16:creationId xmlns:a16="http://schemas.microsoft.com/office/drawing/2014/main" id="{44716F24-A268-E2E0-5805-6B2828C6A0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47865" y="4905164"/>
            <a:ext cx="2448270" cy="3112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altLang="ko-KR" dirty="0"/>
              <a:t>2022.09.23.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805A4A-CCB8-7B99-7843-62F2629821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87169" y="2780928"/>
            <a:ext cx="3556831" cy="243848"/>
          </a:xfrm>
          <a:prstGeom prst="rect">
            <a:avLst/>
          </a:prstGeom>
          <a:solidFill>
            <a:srgbClr val="F09600"/>
          </a:solidFill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 dirty="0"/>
              <a:t>소제목</a:t>
            </a:r>
          </a:p>
        </p:txBody>
      </p:sp>
    </p:spTree>
    <p:extLst>
      <p:ext uri="{BB962C8B-B14F-4D97-AF65-F5344CB8AC3E}">
        <p14:creationId xmlns:p14="http://schemas.microsoft.com/office/powerpoint/2010/main" val="351653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소 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개체 틀 1">
            <a:extLst>
              <a:ext uri="{FF2B5EF4-FFF2-40B4-BE49-F238E27FC236}">
                <a16:creationId xmlns:a16="http://schemas.microsoft.com/office/drawing/2014/main" id="{BA5C1C1F-5482-4C23-8EDD-B1D202AA5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2168860"/>
            <a:ext cx="5892631" cy="42473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04287900-503F-4202-9D4A-F3130225D4B9}"/>
              </a:ext>
            </a:extLst>
          </p:cNvPr>
          <p:cNvSpPr>
            <a:spLocks noChangeArrowheads="1"/>
          </p:cNvSpPr>
          <p:nvPr userDrawn="1"/>
        </p:nvSpPr>
        <p:spPr bwMode="ltGray">
          <a:xfrm>
            <a:off x="0" y="1643063"/>
            <a:ext cx="9144000" cy="214312"/>
          </a:xfrm>
          <a:prstGeom prst="rect">
            <a:avLst/>
          </a:prstGeom>
          <a:solidFill>
            <a:srgbClr val="0082B4"/>
          </a:solidFill>
          <a:ln>
            <a:noFill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Char char="•"/>
              <a:defRPr sz="1600" b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Char char="•"/>
              <a:defRPr sz="1600" b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Char char="•"/>
              <a:defRPr sz="1600" b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Char char="•"/>
              <a:defRPr sz="1600" b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endParaRPr lang="ko-KR" altLang="en-US" sz="1662" b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" name="Text Box 16">
            <a:extLst>
              <a:ext uri="{FF2B5EF4-FFF2-40B4-BE49-F238E27FC236}">
                <a16:creationId xmlns:a16="http://schemas.microsoft.com/office/drawing/2014/main" id="{B614E82A-FF98-4933-9E8E-7D29584E9D23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214446" y="1717675"/>
            <a:ext cx="4929554" cy="234360"/>
          </a:xfrm>
          <a:prstGeom prst="rect">
            <a:avLst/>
          </a:prstGeom>
          <a:solidFill>
            <a:srgbClr val="F0960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eaLnBrk="1" hangingPunct="1">
              <a:spcBef>
                <a:spcPct val="50000"/>
              </a:spcBef>
              <a:defRPr sz="1000">
                <a:solidFill>
                  <a:schemeClr val="bg1"/>
                </a:solidFill>
                <a:latin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Char char="•"/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Char char="•"/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Char char="•"/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Char char="•"/>
            </a:lvl9pPr>
          </a:lstStyle>
          <a:p>
            <a:pPr lvl="0"/>
            <a:endParaRPr lang="ko-KR" altLang="ko-KR" sz="923"/>
          </a:p>
        </p:txBody>
      </p:sp>
    </p:spTree>
    <p:extLst>
      <p:ext uri="{BB962C8B-B14F-4D97-AF65-F5344CB8AC3E}">
        <p14:creationId xmlns:p14="http://schemas.microsoft.com/office/powerpoint/2010/main" val="1964684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6">
            <a:extLst>
              <a:ext uri="{FF2B5EF4-FFF2-40B4-BE49-F238E27FC236}">
                <a16:creationId xmlns:a16="http://schemas.microsoft.com/office/drawing/2014/main" id="{37FE9292-AFD6-43A7-8871-7EC5557321BB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686526"/>
            <a:ext cx="9144000" cy="234360"/>
          </a:xfrm>
          <a:prstGeom prst="rect">
            <a:avLst/>
          </a:prstGeom>
          <a:solidFill>
            <a:srgbClr val="0082B4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lvl="0" eaLnBrk="1" hangingPunct="1">
              <a:spcBef>
                <a:spcPct val="50000"/>
              </a:spcBef>
              <a:defRPr sz="1000">
                <a:solidFill>
                  <a:schemeClr val="bg1"/>
                </a:solidFill>
                <a:latin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Char char="•"/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Char char="•"/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Char char="•"/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Char char="•"/>
            </a:lvl9pPr>
          </a:lstStyle>
          <a:p>
            <a:pPr lvl="0"/>
            <a:endParaRPr lang="ko-KR" altLang="ko-KR" sz="923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864D2BB1-1F9F-4A97-A3C3-F8CFBFB72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16632"/>
            <a:ext cx="9143999" cy="562136"/>
          </a:xfrm>
          <a:prstGeom prst="rect">
            <a:avLst/>
          </a:prstGeom>
        </p:spPr>
        <p:txBody>
          <a:bodyPr tIns="36000" bIns="36000" anchor="ctr"/>
          <a:lstStyle>
            <a:lvl1pPr algn="ctr">
              <a:defRPr sz="2600" b="1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8" name="AutoShape 86">
            <a:extLst>
              <a:ext uri="{FF2B5EF4-FFF2-40B4-BE49-F238E27FC236}">
                <a16:creationId xmlns:a16="http://schemas.microsoft.com/office/drawing/2014/main" id="{088FEE12-A300-442E-8AD5-A01418CD864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343400" y="6524625"/>
            <a:ext cx="457200" cy="287338"/>
          </a:xfrm>
          <a:prstGeom prst="roundRect">
            <a:avLst>
              <a:gd name="adj" fmla="val 16667"/>
            </a:avLst>
          </a:prstGeom>
          <a:noFill/>
          <a:ln w="12700" algn="ctr">
            <a:noFill/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>
              <a:defRPr/>
            </a:pPr>
            <a:fld id="{BCB11868-258B-4A66-B877-CEF9E7A37CDD}" type="slidenum">
              <a:rPr lang="en-US" altLang="ko-KR" sz="1000" b="1" smtClean="0">
                <a:solidFill>
                  <a:schemeClr val="bg2">
                    <a:lumMod val="75000"/>
                  </a:schemeClr>
                </a:solidFill>
              </a:rPr>
              <a:pPr algn="ctr" eaLnBrk="1" latinLnBrk="1" hangingPunct="1">
                <a:defRPr/>
              </a:pPr>
              <a:t>‹#›</a:t>
            </a:fld>
            <a:endParaRPr lang="en-US" altLang="ko-KR" sz="1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6B1A7149-4229-4859-B5DA-0527E2F3093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582" y="928644"/>
            <a:ext cx="8906836" cy="1652953"/>
          </a:xfrm>
          <a:prstGeom prst="rect">
            <a:avLst/>
          </a:prstGeom>
        </p:spPr>
        <p:txBody>
          <a:bodyPr>
            <a:spAutoFit/>
          </a:bodyPr>
          <a:lstStyle>
            <a:lvl1pPr marL="263776" indent="-166158">
              <a:lnSpc>
                <a:spcPct val="120000"/>
              </a:lnSpc>
              <a:buFont typeface="Wingdings" panose="05000000000000000000" pitchFamily="2" charset="2"/>
              <a:buChar char="§"/>
              <a:defRPr sz="1600" b="1">
                <a:latin typeface="+mj-ea"/>
                <a:ea typeface="+mj-ea"/>
              </a:defRPr>
            </a:lvl1pPr>
            <a:lvl2pPr marL="633062" indent="-166158">
              <a:lnSpc>
                <a:spcPct val="120000"/>
              </a:lnSpc>
              <a:buFont typeface="Wingdings" panose="05000000000000000000" pitchFamily="2" charset="2"/>
              <a:buChar char="ü"/>
              <a:defRPr sz="1400">
                <a:latin typeface="+mj-ea"/>
                <a:ea typeface="+mj-ea"/>
              </a:defRPr>
            </a:lvl2pPr>
            <a:lvl3pPr marL="1055103" indent="-166158">
              <a:lnSpc>
                <a:spcPct val="120000"/>
              </a:lnSpc>
              <a:buFont typeface="맑은 고딕" panose="020B0503020000020004" pitchFamily="50" charset="-127"/>
              <a:buChar char="›"/>
              <a:defRPr sz="1400">
                <a:latin typeface="+mj-ea"/>
                <a:ea typeface="+mj-ea"/>
              </a:defRPr>
            </a:lvl3pPr>
            <a:lvl4pPr indent="-166158">
              <a:lnSpc>
                <a:spcPct val="120000"/>
              </a:lnSpc>
              <a:defRPr sz="1400">
                <a:latin typeface="+mj-ea"/>
                <a:ea typeface="+mj-ea"/>
              </a:defRPr>
            </a:lvl4pPr>
            <a:lvl5pPr indent="-166158">
              <a:lnSpc>
                <a:spcPct val="120000"/>
              </a:lnSpc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내용 개체 틀 14">
            <a:extLst>
              <a:ext uri="{FF2B5EF4-FFF2-40B4-BE49-F238E27FC236}">
                <a16:creationId xmlns:a16="http://schemas.microsoft.com/office/drawing/2014/main" id="{50759DC8-C84B-46E6-AE44-2BFADC0FC27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-6109" y="684940"/>
            <a:ext cx="3813338" cy="24211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63776" indent="-166158">
              <a:lnSpc>
                <a:spcPct val="120000"/>
              </a:lnSpc>
              <a:buFont typeface="Wingdings" panose="05000000000000000000" pitchFamily="2" charset="2"/>
              <a:buChar char="v"/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  <a:lvl2pPr marL="633062" indent="-166158">
              <a:lnSpc>
                <a:spcPct val="120000"/>
              </a:lnSpc>
              <a:buFont typeface="Wingdings" panose="05000000000000000000" pitchFamily="2" charset="2"/>
              <a:buChar char="ü"/>
              <a:defRPr sz="1400">
                <a:latin typeface="+mj-ea"/>
                <a:ea typeface="+mj-ea"/>
              </a:defRPr>
            </a:lvl2pPr>
            <a:lvl3pPr marL="1055103" indent="-166158">
              <a:lnSpc>
                <a:spcPct val="120000"/>
              </a:lnSpc>
              <a:buFont typeface="맑은 고딕" panose="020B0503020000020004" pitchFamily="50" charset="-127"/>
              <a:buChar char="›"/>
              <a:defRPr sz="1400">
                <a:latin typeface="+mj-ea"/>
                <a:ea typeface="+mj-ea"/>
              </a:defRPr>
            </a:lvl3pPr>
            <a:lvl4pPr indent="-166158">
              <a:lnSpc>
                <a:spcPct val="120000"/>
              </a:lnSpc>
              <a:defRPr sz="1400">
                <a:latin typeface="+mj-ea"/>
                <a:ea typeface="+mj-ea"/>
              </a:defRPr>
            </a:lvl4pPr>
            <a:lvl5pPr indent="-166158">
              <a:lnSpc>
                <a:spcPct val="120000"/>
              </a:lnSpc>
              <a:defRPr sz="1400">
                <a:latin typeface="+mj-ea"/>
                <a:ea typeface="+mj-ea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10649188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생명 과학 - Fiso">
            <a:extLst>
              <a:ext uri="{FF2B5EF4-FFF2-40B4-BE49-F238E27FC236}">
                <a16:creationId xmlns:a16="http://schemas.microsoft.com/office/drawing/2014/main" id="{1F540AE4-44FC-1AD8-4045-E4CBC463E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044" y="6465502"/>
            <a:ext cx="871956" cy="34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88E5F332-1336-7C38-2B29-4D2C5A4FC75F}"/>
              </a:ext>
            </a:extLst>
          </p:cNvPr>
          <p:cNvSpPr/>
          <p:nvPr userDrawn="1"/>
        </p:nvSpPr>
        <p:spPr>
          <a:xfrm>
            <a:off x="0" y="6813376"/>
            <a:ext cx="9144000" cy="45719"/>
          </a:xfrm>
          <a:prstGeom prst="rect">
            <a:avLst/>
          </a:prstGeom>
          <a:solidFill>
            <a:srgbClr val="00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890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0" r:id="rId1"/>
    <p:sldLayoutId id="2147485001" r:id="rId2"/>
    <p:sldLayoutId id="2147485002" r:id="rId3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26" Type="http://schemas.openxmlformats.org/officeDocument/2006/relationships/image" Target="../media/image48.png"/><Relationship Id="rId3" Type="http://schemas.openxmlformats.org/officeDocument/2006/relationships/image" Target="../media/image25.pn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5" Type="http://schemas.openxmlformats.org/officeDocument/2006/relationships/image" Target="../media/image47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Relationship Id="rId27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1.png"/><Relationship Id="rId7" Type="http://schemas.openxmlformats.org/officeDocument/2006/relationships/image" Target="../media/image4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3" Type="http://schemas.openxmlformats.org/officeDocument/2006/relationships/image" Target="../media/image76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png"/><Relationship Id="rId11" Type="http://schemas.openxmlformats.org/officeDocument/2006/relationships/image" Target="../media/image82.png"/><Relationship Id="rId5" Type="http://schemas.openxmlformats.org/officeDocument/2006/relationships/image" Target="../media/image71.png"/><Relationship Id="rId10" Type="http://schemas.openxmlformats.org/officeDocument/2006/relationships/image" Target="../media/image81.png"/><Relationship Id="rId4" Type="http://schemas.openxmlformats.org/officeDocument/2006/relationships/image" Target="../media/image77.png"/><Relationship Id="rId9" Type="http://schemas.openxmlformats.org/officeDocument/2006/relationships/image" Target="../media/image8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6.png"/><Relationship Id="rId4" Type="http://schemas.openxmlformats.org/officeDocument/2006/relationships/image" Target="../media/image7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3AD71F-13DB-3E3A-0F2F-8D70142C2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신규 </a:t>
            </a:r>
            <a:r>
              <a:rPr lang="en-US" altLang="ko-KR" dirty="0"/>
              <a:t>F.C S/W </a:t>
            </a:r>
            <a:r>
              <a:rPr lang="ko-KR" altLang="en-US" dirty="0"/>
              <a:t>제안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14A86A-BBA5-89D8-721E-C3ADB16DAD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박창우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A5CD7B-72E9-10DF-7382-E0C5CF546E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2022.10.04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450CB18-DCFB-41FB-C655-DF4B8CCF73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Single Station S/W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6209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4F0784-22DA-F4C1-3676-4EB510CCB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기존 </a:t>
            </a:r>
            <a:r>
              <a:rPr lang="en-US" altLang="ko-KR" dirty="0"/>
              <a:t>S/W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3ACB61-0697-87AA-7077-54BD78363814}"/>
              </a:ext>
            </a:extLst>
          </p:cNvPr>
          <p:cNvSpPr txBox="1"/>
          <p:nvPr/>
        </p:nvSpPr>
        <p:spPr>
          <a:xfrm>
            <a:off x="6151076" y="4545124"/>
            <a:ext cx="2844316" cy="176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3776" marR="0" lvl="0" indent="-166158" algn="l" defTabSz="914400" rtl="0" eaLnBrk="1" fontAlgn="auto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기존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S/W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263776" marR="0" lvl="0" indent="-166158" algn="l" defTabSz="914400" rtl="0" eaLnBrk="1" fontAlgn="auto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제안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S/W</a:t>
            </a:r>
          </a:p>
          <a:p>
            <a:pPr marL="633062" marR="0" lvl="1" indent="-166158" algn="l" defTabSz="914400" rtl="0" eaLnBrk="1" fontAlgn="auto" latinLnBrk="1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변경 점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633062" marR="0" lvl="1" indent="-166158" algn="l" defTabSz="914400" rtl="0" eaLnBrk="1" fontAlgn="auto" latinLnBrk="1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구조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(Modulization)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633062" marR="0" lvl="1" indent="-166158" algn="l" defTabSz="914400" rtl="0" eaLnBrk="1" fontAlgn="auto" latinLnBrk="1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기능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(User Interface + </a:t>
            </a:r>
            <a:r>
              <a:rPr kumimoji="0" lang="el-GR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맑은 고딕" panose="020B0503020000020004" pitchFamily="50" charset="-127"/>
                <a:cs typeface="+mn-cs"/>
              </a:rPr>
              <a:t>α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5325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0FF478-0211-0BD9-98C1-79FABE047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기존 </a:t>
            </a:r>
            <a:r>
              <a:rPr lang="en-US" altLang="ko-KR" dirty="0"/>
              <a:t>S/W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2B7265-8437-8C72-948C-AD0187935BB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582" y="928644"/>
            <a:ext cx="8906836" cy="1007648"/>
          </a:xfrm>
        </p:spPr>
        <p:txBody>
          <a:bodyPr/>
          <a:lstStyle/>
          <a:p>
            <a:r>
              <a:rPr lang="ko-KR" altLang="en-US" dirty="0"/>
              <a:t>기존 </a:t>
            </a:r>
            <a:r>
              <a:rPr lang="en-US" altLang="ko-KR" dirty="0"/>
              <a:t>S/W </a:t>
            </a:r>
            <a:r>
              <a:rPr lang="ko-KR" altLang="en-US" dirty="0"/>
              <a:t>구조</a:t>
            </a:r>
            <a:endParaRPr lang="en-US" altLang="ko-KR" dirty="0"/>
          </a:p>
          <a:p>
            <a:pPr lvl="1"/>
            <a:r>
              <a:rPr lang="en-US" altLang="ko-KR" dirty="0"/>
              <a:t>H/W </a:t>
            </a:r>
            <a:r>
              <a:rPr lang="ko-KR" altLang="en-US" dirty="0"/>
              <a:t>사양에 따른 개별 </a:t>
            </a:r>
            <a:r>
              <a:rPr lang="en-US" altLang="ko-KR" dirty="0"/>
              <a:t>S/W </a:t>
            </a:r>
            <a:r>
              <a:rPr lang="ko-KR" altLang="en-US" dirty="0"/>
              <a:t>대응</a:t>
            </a:r>
            <a:endParaRPr lang="en-US" altLang="ko-KR" dirty="0"/>
          </a:p>
          <a:p>
            <a:pPr lvl="1"/>
            <a:r>
              <a:rPr lang="ko-KR" altLang="en-US" dirty="0"/>
              <a:t>신규 </a:t>
            </a:r>
            <a:r>
              <a:rPr lang="en-US" altLang="ko-KR" dirty="0"/>
              <a:t>S/W </a:t>
            </a:r>
            <a:r>
              <a:rPr lang="ko-KR" altLang="en-US" dirty="0"/>
              <a:t>생산 시</a:t>
            </a:r>
            <a:r>
              <a:rPr lang="en-US" altLang="ko-KR" dirty="0"/>
              <a:t>, </a:t>
            </a:r>
            <a:r>
              <a:rPr lang="ko-KR" altLang="en-US" dirty="0"/>
              <a:t>기존 유사한 </a:t>
            </a:r>
            <a:r>
              <a:rPr lang="en-US" altLang="ko-KR" dirty="0"/>
              <a:t>H/W</a:t>
            </a:r>
            <a:r>
              <a:rPr lang="ko-KR" altLang="en-US" dirty="0"/>
              <a:t>에 대응되는 </a:t>
            </a:r>
            <a:r>
              <a:rPr lang="en-US" altLang="ko-KR" dirty="0"/>
              <a:t>S/W</a:t>
            </a:r>
            <a:r>
              <a:rPr lang="ko-KR" altLang="en-US" dirty="0"/>
              <a:t>를 </a:t>
            </a:r>
            <a:r>
              <a:rPr lang="en-US" altLang="ko-KR" dirty="0"/>
              <a:t>C/O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D8BCD49-F8B6-53DF-4233-9B1B0EF685B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ko-KR" altLang="en-US" dirty="0"/>
              <a:t>기존 </a:t>
            </a:r>
            <a:r>
              <a:rPr lang="en-US" altLang="ko-KR" dirty="0"/>
              <a:t>S/W</a:t>
            </a:r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BC2456E4-1310-860A-3E6E-44F9FF7E8ABF}"/>
              </a:ext>
            </a:extLst>
          </p:cNvPr>
          <p:cNvGrpSpPr/>
          <p:nvPr/>
        </p:nvGrpSpPr>
        <p:grpSpPr>
          <a:xfrm>
            <a:off x="501132" y="2058254"/>
            <a:ext cx="4968552" cy="3096344"/>
            <a:chOff x="359532" y="1808820"/>
            <a:chExt cx="4968552" cy="3096344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D119A60-0FCF-A35F-A3B3-FC0189F5837E}"/>
                </a:ext>
              </a:extLst>
            </p:cNvPr>
            <p:cNvSpPr/>
            <p:nvPr/>
          </p:nvSpPr>
          <p:spPr>
            <a:xfrm>
              <a:off x="359532" y="1808820"/>
              <a:ext cx="4968552" cy="309634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51189D13-8DA8-D79A-AD51-404E593E2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3788" y="2029797"/>
              <a:ext cx="2528741" cy="1532770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2438ECC5-1873-746F-0911-45BAAD141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513" y="4147287"/>
              <a:ext cx="1030141" cy="591030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AF4CDBB3-CACE-A961-A0DB-415C12CEF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4168" y="4147287"/>
              <a:ext cx="1030141" cy="679455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836DD8A9-B5C4-F1FD-4A8F-D0184AC5B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28210" y="4147223"/>
              <a:ext cx="1030141" cy="602726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44429F45-475D-30D7-A5D3-85C3FD40D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006" y="2029797"/>
              <a:ext cx="1030141" cy="664528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6A36F365-93AB-2151-5632-B2441AAB1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54167" y="2029797"/>
              <a:ext cx="1030141" cy="703160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04741197-3B4A-0293-83DB-A6ED5DAFE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57362" y="2959217"/>
              <a:ext cx="1026946" cy="607698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3C9EF8F5-D02D-D67E-946B-D9D328CC9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1408" y="2959216"/>
              <a:ext cx="1038739" cy="96174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BFFBA2D-AD7F-650D-18F6-51659D26082F}"/>
                </a:ext>
              </a:extLst>
            </p:cNvPr>
            <p:cNvSpPr txBox="1"/>
            <p:nvPr/>
          </p:nvSpPr>
          <p:spPr>
            <a:xfrm>
              <a:off x="493345" y="4008724"/>
              <a:ext cx="1013098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Bottle Temperature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A382A7E-F7F8-BB7A-6B36-0E20DDFE7AEA}"/>
                </a:ext>
              </a:extLst>
            </p:cNvPr>
            <p:cNvSpPr txBox="1"/>
            <p:nvPr/>
          </p:nvSpPr>
          <p:spPr>
            <a:xfrm>
              <a:off x="1557362" y="4008724"/>
              <a:ext cx="899285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Cell Temperature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13C82B0-0EDA-0E8C-95E5-65314ECB42BE}"/>
                </a:ext>
              </a:extLst>
            </p:cNvPr>
            <p:cNvSpPr txBox="1"/>
            <p:nvPr/>
          </p:nvSpPr>
          <p:spPr>
            <a:xfrm>
              <a:off x="2640200" y="4008724"/>
              <a:ext cx="716543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Back Pressure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DC876C-7407-E281-9C42-E5BE3E9EBB47}"/>
                </a:ext>
              </a:extLst>
            </p:cNvPr>
            <p:cNvSpPr txBox="1"/>
            <p:nvPr/>
          </p:nvSpPr>
          <p:spPr>
            <a:xfrm>
              <a:off x="493345" y="1899922"/>
              <a:ext cx="846386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Protocol Setting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5E41C46-03D3-C7EE-CE03-7B351A5CC4ED}"/>
                </a:ext>
              </a:extLst>
            </p:cNvPr>
            <p:cNvSpPr txBox="1"/>
            <p:nvPr/>
          </p:nvSpPr>
          <p:spPr>
            <a:xfrm>
              <a:off x="1557362" y="1899922"/>
              <a:ext cx="91371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Protocol Running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8801EED-BE9C-AF96-86EE-F915A4697D3D}"/>
                </a:ext>
              </a:extLst>
            </p:cNvPr>
            <p:cNvSpPr txBox="1"/>
            <p:nvPr/>
          </p:nvSpPr>
          <p:spPr>
            <a:xfrm>
              <a:off x="493345" y="2824200"/>
              <a:ext cx="545021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Mass Flow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A77FCB1-2F32-1656-662E-D01A398BDC78}"/>
                </a:ext>
              </a:extLst>
            </p:cNvPr>
            <p:cNvSpPr txBox="1"/>
            <p:nvPr/>
          </p:nvSpPr>
          <p:spPr>
            <a:xfrm>
              <a:off x="1557362" y="2824200"/>
              <a:ext cx="86562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Mass Flow Valve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8640666-9426-8004-4DBE-EE22FB447B86}"/>
                </a:ext>
              </a:extLst>
            </p:cNvPr>
            <p:cNvSpPr txBox="1"/>
            <p:nvPr/>
          </p:nvSpPr>
          <p:spPr>
            <a:xfrm>
              <a:off x="2663788" y="1899921"/>
              <a:ext cx="275717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b="1" dirty="0">
                  <a:latin typeface="+mj-ea"/>
                  <a:ea typeface="+mj-ea"/>
                </a:rPr>
                <a:t>Main</a:t>
              </a:r>
              <a:endParaRPr lang="ko-KR" altLang="en-US" sz="900" b="1" dirty="0">
                <a:latin typeface="+mj-ea"/>
                <a:ea typeface="+mj-ea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AC38E169-7488-149B-0E5A-1A310E7A9A95}"/>
              </a:ext>
            </a:extLst>
          </p:cNvPr>
          <p:cNvGrpSpPr/>
          <p:nvPr/>
        </p:nvGrpSpPr>
        <p:grpSpPr>
          <a:xfrm>
            <a:off x="737154" y="2419245"/>
            <a:ext cx="4968552" cy="3096344"/>
            <a:chOff x="359532" y="1808820"/>
            <a:chExt cx="4968552" cy="3096344"/>
          </a:xfrm>
        </p:grpSpPr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30C6591-57D3-A0AD-A56E-FDBF69D0F969}"/>
                </a:ext>
              </a:extLst>
            </p:cNvPr>
            <p:cNvSpPr/>
            <p:nvPr/>
          </p:nvSpPr>
          <p:spPr>
            <a:xfrm>
              <a:off x="359532" y="1808820"/>
              <a:ext cx="4968552" cy="309634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37847A3B-C54F-2BC4-3EBD-4027C3DC2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3788" y="2029797"/>
              <a:ext cx="2528741" cy="1532770"/>
            </a:xfrm>
            <a:prstGeom prst="rect">
              <a:avLst/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F90ED4B5-E8C1-2780-D2BC-A4A151396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513" y="4147287"/>
              <a:ext cx="1030141" cy="591030"/>
            </a:xfrm>
            <a:prstGeom prst="rect">
              <a:avLst/>
            </a:prstGeom>
          </p:spPr>
        </p:pic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289DE60F-A3B4-F238-DC0C-10923BD0E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4168" y="4147287"/>
              <a:ext cx="1030141" cy="679455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402BD370-D728-F69F-E83B-9BDADBE67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28210" y="4147223"/>
              <a:ext cx="1030141" cy="602726"/>
            </a:xfrm>
            <a:prstGeom prst="rect">
              <a:avLst/>
            </a:prstGeom>
          </p:spPr>
        </p:pic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D5375522-F021-E73A-A572-AFC92A15E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006" y="2029797"/>
              <a:ext cx="1030141" cy="664528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DD8E105B-81A5-D029-AE97-91F46C894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54167" y="2029797"/>
              <a:ext cx="1030141" cy="703160"/>
            </a:xfrm>
            <a:prstGeom prst="rect">
              <a:avLst/>
            </a:prstGeom>
          </p:spPr>
        </p:pic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429664FC-282C-B0AF-8B18-8AC06D3CF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57362" y="2959217"/>
              <a:ext cx="1026946" cy="607698"/>
            </a:xfrm>
            <a:prstGeom prst="rect">
              <a:avLst/>
            </a:prstGeom>
          </p:spPr>
        </p:pic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4C74FEA3-7C21-AC64-6685-48C2FFD61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1408" y="2959216"/>
              <a:ext cx="1038739" cy="961747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011753A-361F-025B-5213-B0A68BB77FA8}"/>
                </a:ext>
              </a:extLst>
            </p:cNvPr>
            <p:cNvSpPr txBox="1"/>
            <p:nvPr/>
          </p:nvSpPr>
          <p:spPr>
            <a:xfrm>
              <a:off x="493345" y="4008724"/>
              <a:ext cx="1013098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Bottle Temperature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E46572A-86F9-892F-84BE-2C518418429F}"/>
                </a:ext>
              </a:extLst>
            </p:cNvPr>
            <p:cNvSpPr txBox="1"/>
            <p:nvPr/>
          </p:nvSpPr>
          <p:spPr>
            <a:xfrm>
              <a:off x="1557362" y="4008724"/>
              <a:ext cx="899285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Cell Temperature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41E71FB-2AFD-0B51-C75C-743E646BFA39}"/>
                </a:ext>
              </a:extLst>
            </p:cNvPr>
            <p:cNvSpPr txBox="1"/>
            <p:nvPr/>
          </p:nvSpPr>
          <p:spPr>
            <a:xfrm>
              <a:off x="2640200" y="4008724"/>
              <a:ext cx="716543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Back Pressure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57EC333-63A0-BD2A-57A3-A757AC026488}"/>
                </a:ext>
              </a:extLst>
            </p:cNvPr>
            <p:cNvSpPr txBox="1"/>
            <p:nvPr/>
          </p:nvSpPr>
          <p:spPr>
            <a:xfrm>
              <a:off x="493345" y="1899922"/>
              <a:ext cx="846386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Protocol Setting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64E8F16-29FD-B664-6231-F0D91A8DFBB3}"/>
                </a:ext>
              </a:extLst>
            </p:cNvPr>
            <p:cNvSpPr txBox="1"/>
            <p:nvPr/>
          </p:nvSpPr>
          <p:spPr>
            <a:xfrm>
              <a:off x="1557362" y="1899922"/>
              <a:ext cx="91371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Protocol Running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36616F3-B305-0F2D-5357-0E88E933A160}"/>
                </a:ext>
              </a:extLst>
            </p:cNvPr>
            <p:cNvSpPr txBox="1"/>
            <p:nvPr/>
          </p:nvSpPr>
          <p:spPr>
            <a:xfrm>
              <a:off x="493345" y="2824200"/>
              <a:ext cx="545021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Mass Flow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FE7CF15-187D-32FA-9D71-7BDF7D3B464B}"/>
                </a:ext>
              </a:extLst>
            </p:cNvPr>
            <p:cNvSpPr txBox="1"/>
            <p:nvPr/>
          </p:nvSpPr>
          <p:spPr>
            <a:xfrm>
              <a:off x="1557362" y="2824200"/>
              <a:ext cx="86562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Mass Flow Valve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2A089A8-A56B-C5D1-B780-FC8D33B443DE}"/>
                </a:ext>
              </a:extLst>
            </p:cNvPr>
            <p:cNvSpPr txBox="1"/>
            <p:nvPr/>
          </p:nvSpPr>
          <p:spPr>
            <a:xfrm>
              <a:off x="2663788" y="1899921"/>
              <a:ext cx="275717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b="1" dirty="0">
                  <a:latin typeface="+mj-ea"/>
                  <a:ea typeface="+mj-ea"/>
                </a:rPr>
                <a:t>Main</a:t>
              </a:r>
              <a:endParaRPr lang="ko-KR" altLang="en-US" sz="900" b="1" dirty="0">
                <a:latin typeface="+mj-ea"/>
                <a:ea typeface="+mj-ea"/>
              </a:endParaRP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BE31C252-15DB-2620-0CA6-5364BB462615}"/>
              </a:ext>
            </a:extLst>
          </p:cNvPr>
          <p:cNvGrpSpPr/>
          <p:nvPr/>
        </p:nvGrpSpPr>
        <p:grpSpPr>
          <a:xfrm>
            <a:off x="989182" y="2782456"/>
            <a:ext cx="4968552" cy="3096344"/>
            <a:chOff x="359532" y="1808820"/>
            <a:chExt cx="4968552" cy="3096344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453F927-0E9A-6EC4-607E-D86BB4E0DE1D}"/>
                </a:ext>
              </a:extLst>
            </p:cNvPr>
            <p:cNvSpPr/>
            <p:nvPr/>
          </p:nvSpPr>
          <p:spPr>
            <a:xfrm>
              <a:off x="359532" y="1808820"/>
              <a:ext cx="4968552" cy="309634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46" name="그림 45">
              <a:extLst>
                <a:ext uri="{FF2B5EF4-FFF2-40B4-BE49-F238E27FC236}">
                  <a16:creationId xmlns:a16="http://schemas.microsoft.com/office/drawing/2014/main" id="{FCE6CB7A-8CEA-5DF1-915F-6DABF71C7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3788" y="2029797"/>
              <a:ext cx="2528741" cy="1532770"/>
            </a:xfrm>
            <a:prstGeom prst="rect">
              <a:avLst/>
            </a:prstGeom>
          </p:spPr>
        </p:pic>
        <p:pic>
          <p:nvPicPr>
            <p:cNvPr id="47" name="그림 46">
              <a:extLst>
                <a:ext uri="{FF2B5EF4-FFF2-40B4-BE49-F238E27FC236}">
                  <a16:creationId xmlns:a16="http://schemas.microsoft.com/office/drawing/2014/main" id="{67196CA2-C47C-23C4-067A-BDE0FA973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513" y="4147287"/>
              <a:ext cx="1030141" cy="591030"/>
            </a:xfrm>
            <a:prstGeom prst="rect">
              <a:avLst/>
            </a:prstGeom>
          </p:spPr>
        </p:pic>
        <p:pic>
          <p:nvPicPr>
            <p:cNvPr id="48" name="그림 47">
              <a:extLst>
                <a:ext uri="{FF2B5EF4-FFF2-40B4-BE49-F238E27FC236}">
                  <a16:creationId xmlns:a16="http://schemas.microsoft.com/office/drawing/2014/main" id="{49F3A6A8-9014-D328-0634-C2FF1377E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4168" y="4147287"/>
              <a:ext cx="1030141" cy="679455"/>
            </a:xfrm>
            <a:prstGeom prst="rect">
              <a:avLst/>
            </a:prstGeom>
          </p:spPr>
        </p:pic>
        <p:pic>
          <p:nvPicPr>
            <p:cNvPr id="49" name="그림 48">
              <a:extLst>
                <a:ext uri="{FF2B5EF4-FFF2-40B4-BE49-F238E27FC236}">
                  <a16:creationId xmlns:a16="http://schemas.microsoft.com/office/drawing/2014/main" id="{914A980C-E7C6-A0B7-4DA4-A6BD8CA0F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28210" y="4147223"/>
              <a:ext cx="1030141" cy="602726"/>
            </a:xfrm>
            <a:prstGeom prst="rect">
              <a:avLst/>
            </a:prstGeom>
          </p:spPr>
        </p:pic>
        <p:pic>
          <p:nvPicPr>
            <p:cNvPr id="50" name="그림 49">
              <a:extLst>
                <a:ext uri="{FF2B5EF4-FFF2-40B4-BE49-F238E27FC236}">
                  <a16:creationId xmlns:a16="http://schemas.microsoft.com/office/drawing/2014/main" id="{D5879400-FA33-F066-86AF-3E3989824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006" y="2029797"/>
              <a:ext cx="1030141" cy="664528"/>
            </a:xfrm>
            <a:prstGeom prst="rect">
              <a:avLst/>
            </a:prstGeom>
          </p:spPr>
        </p:pic>
        <p:pic>
          <p:nvPicPr>
            <p:cNvPr id="51" name="그림 50">
              <a:extLst>
                <a:ext uri="{FF2B5EF4-FFF2-40B4-BE49-F238E27FC236}">
                  <a16:creationId xmlns:a16="http://schemas.microsoft.com/office/drawing/2014/main" id="{B44BB17E-CA27-2616-AE02-321C07331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54167" y="2029797"/>
              <a:ext cx="1030141" cy="703160"/>
            </a:xfrm>
            <a:prstGeom prst="rect">
              <a:avLst/>
            </a:prstGeom>
          </p:spPr>
        </p:pic>
        <p:pic>
          <p:nvPicPr>
            <p:cNvPr id="52" name="그림 51">
              <a:extLst>
                <a:ext uri="{FF2B5EF4-FFF2-40B4-BE49-F238E27FC236}">
                  <a16:creationId xmlns:a16="http://schemas.microsoft.com/office/drawing/2014/main" id="{1A5EB55E-AAC1-D858-2093-155B46FD2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57362" y="2959217"/>
              <a:ext cx="1026946" cy="607698"/>
            </a:xfrm>
            <a:prstGeom prst="rect">
              <a:avLst/>
            </a:prstGeom>
          </p:spPr>
        </p:pic>
        <p:pic>
          <p:nvPicPr>
            <p:cNvPr id="53" name="그림 52">
              <a:extLst>
                <a:ext uri="{FF2B5EF4-FFF2-40B4-BE49-F238E27FC236}">
                  <a16:creationId xmlns:a16="http://schemas.microsoft.com/office/drawing/2014/main" id="{AA6E752A-C358-E42D-A7EE-2443B3CF4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1408" y="2959216"/>
              <a:ext cx="1038739" cy="961747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B356C81-F1F4-1C72-1E29-4BD3F72C60D7}"/>
                </a:ext>
              </a:extLst>
            </p:cNvPr>
            <p:cNvSpPr txBox="1"/>
            <p:nvPr/>
          </p:nvSpPr>
          <p:spPr>
            <a:xfrm>
              <a:off x="493345" y="4008724"/>
              <a:ext cx="1013098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Bottle Temperature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6306F07-801F-1621-3555-146B2D53EAF2}"/>
                </a:ext>
              </a:extLst>
            </p:cNvPr>
            <p:cNvSpPr txBox="1"/>
            <p:nvPr/>
          </p:nvSpPr>
          <p:spPr>
            <a:xfrm>
              <a:off x="1557362" y="4008724"/>
              <a:ext cx="899285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Cell Temperature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D835D34-748A-CB67-A6D3-DEDFB7837BF6}"/>
                </a:ext>
              </a:extLst>
            </p:cNvPr>
            <p:cNvSpPr txBox="1"/>
            <p:nvPr/>
          </p:nvSpPr>
          <p:spPr>
            <a:xfrm>
              <a:off x="2640200" y="4008724"/>
              <a:ext cx="716543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Back Pressure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F405C16-22B5-104B-47EA-80B0A4E6DDB9}"/>
                </a:ext>
              </a:extLst>
            </p:cNvPr>
            <p:cNvSpPr txBox="1"/>
            <p:nvPr/>
          </p:nvSpPr>
          <p:spPr>
            <a:xfrm>
              <a:off x="493345" y="1899922"/>
              <a:ext cx="846386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Protocol Setting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C43E460-32FD-BC16-07EA-DE6233C0CE10}"/>
                </a:ext>
              </a:extLst>
            </p:cNvPr>
            <p:cNvSpPr txBox="1"/>
            <p:nvPr/>
          </p:nvSpPr>
          <p:spPr>
            <a:xfrm>
              <a:off x="1557362" y="1899922"/>
              <a:ext cx="91371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Protocol Running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5623E57-D721-76F1-331D-03C07CF92585}"/>
                </a:ext>
              </a:extLst>
            </p:cNvPr>
            <p:cNvSpPr txBox="1"/>
            <p:nvPr/>
          </p:nvSpPr>
          <p:spPr>
            <a:xfrm>
              <a:off x="493345" y="2824200"/>
              <a:ext cx="545021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Mass Flow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AA1307F-4F3D-EF3C-7935-7644638557B7}"/>
                </a:ext>
              </a:extLst>
            </p:cNvPr>
            <p:cNvSpPr txBox="1"/>
            <p:nvPr/>
          </p:nvSpPr>
          <p:spPr>
            <a:xfrm>
              <a:off x="1557362" y="2824200"/>
              <a:ext cx="86562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Mass Flow Valve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BF3B9A0-1A1E-4143-A318-3E351224C3DC}"/>
                </a:ext>
              </a:extLst>
            </p:cNvPr>
            <p:cNvSpPr txBox="1"/>
            <p:nvPr/>
          </p:nvSpPr>
          <p:spPr>
            <a:xfrm>
              <a:off x="2663788" y="1899921"/>
              <a:ext cx="275717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b="1" dirty="0">
                  <a:latin typeface="+mj-ea"/>
                  <a:ea typeface="+mj-ea"/>
                </a:rPr>
                <a:t>Main</a:t>
              </a:r>
              <a:endParaRPr lang="ko-KR" altLang="en-US" sz="900" b="1" dirty="0">
                <a:latin typeface="+mj-ea"/>
                <a:ea typeface="+mj-ea"/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11D2B184-769E-F033-C267-01A19A540FD3}"/>
              </a:ext>
            </a:extLst>
          </p:cNvPr>
          <p:cNvSpPr txBox="1"/>
          <p:nvPr/>
        </p:nvSpPr>
        <p:spPr>
          <a:xfrm rot="3791249">
            <a:off x="7549994" y="3138647"/>
            <a:ext cx="19236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600" dirty="0">
                <a:latin typeface="+mj-ea"/>
                <a:ea typeface="+mj-ea"/>
              </a:rPr>
              <a:t>∙∙∙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FE93572-27E8-7100-BF5F-0FE7E0AD0894}"/>
              </a:ext>
            </a:extLst>
          </p:cNvPr>
          <p:cNvSpPr txBox="1"/>
          <p:nvPr/>
        </p:nvSpPr>
        <p:spPr>
          <a:xfrm rot="3791249">
            <a:off x="6102359" y="3138646"/>
            <a:ext cx="19236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600" dirty="0">
                <a:latin typeface="+mj-ea"/>
                <a:ea typeface="+mj-ea"/>
              </a:rPr>
              <a:t>∙∙∙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03F5445-3727-2412-A2C0-E5A554B0B6B1}"/>
              </a:ext>
            </a:extLst>
          </p:cNvPr>
          <p:cNvSpPr txBox="1"/>
          <p:nvPr/>
        </p:nvSpPr>
        <p:spPr>
          <a:xfrm>
            <a:off x="8145825" y="6179583"/>
            <a:ext cx="92333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900" dirty="0">
                <a:latin typeface="+mj-ea"/>
                <a:ea typeface="+mj-ea"/>
              </a:rPr>
              <a:t>*C/O : Carry Over</a:t>
            </a:r>
            <a:endParaRPr lang="ko-KR" altLang="en-US" sz="900" dirty="0">
              <a:latin typeface="+mj-ea"/>
              <a:ea typeface="+mj-ea"/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C9F08362-56FC-A6B0-96BA-ADE9F6A35AA3}"/>
              </a:ext>
            </a:extLst>
          </p:cNvPr>
          <p:cNvSpPr/>
          <p:nvPr/>
        </p:nvSpPr>
        <p:spPr>
          <a:xfrm>
            <a:off x="376972" y="1962366"/>
            <a:ext cx="5662083" cy="4210693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A88333F6-E90B-BC2F-A151-BBF6D7378FD1}"/>
              </a:ext>
            </a:extLst>
          </p:cNvPr>
          <p:cNvGrpSpPr/>
          <p:nvPr/>
        </p:nvGrpSpPr>
        <p:grpSpPr>
          <a:xfrm>
            <a:off x="1533370" y="3501389"/>
            <a:ext cx="4968552" cy="3096344"/>
            <a:chOff x="359532" y="1808820"/>
            <a:chExt cx="4968552" cy="3096344"/>
          </a:xfrm>
        </p:grpSpPr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8E8B838E-7E50-2CC0-ECB5-A87E807DE163}"/>
                </a:ext>
              </a:extLst>
            </p:cNvPr>
            <p:cNvSpPr/>
            <p:nvPr/>
          </p:nvSpPr>
          <p:spPr>
            <a:xfrm>
              <a:off x="359532" y="1808820"/>
              <a:ext cx="4968552" cy="309634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44B8AF23-0556-B6CC-4A10-FB2797153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3788" y="2029797"/>
              <a:ext cx="2528741" cy="1532770"/>
            </a:xfrm>
            <a:prstGeom prst="rect">
              <a:avLst/>
            </a:prstGeom>
          </p:spPr>
        </p:pic>
        <p:pic>
          <p:nvPicPr>
            <p:cNvPr id="66" name="그림 65">
              <a:extLst>
                <a:ext uri="{FF2B5EF4-FFF2-40B4-BE49-F238E27FC236}">
                  <a16:creationId xmlns:a16="http://schemas.microsoft.com/office/drawing/2014/main" id="{B813FC75-36F5-EA5C-EEFB-45A61D94F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513" y="4147287"/>
              <a:ext cx="1030141" cy="591030"/>
            </a:xfrm>
            <a:prstGeom prst="rect">
              <a:avLst/>
            </a:prstGeom>
          </p:spPr>
        </p:pic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3EC3E66F-85E2-4D49-6A22-46923E97E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4168" y="4147287"/>
              <a:ext cx="1030141" cy="679455"/>
            </a:xfrm>
            <a:prstGeom prst="rect">
              <a:avLst/>
            </a:prstGeom>
          </p:spPr>
        </p:pic>
        <p:pic>
          <p:nvPicPr>
            <p:cNvPr id="68" name="그림 67">
              <a:extLst>
                <a:ext uri="{FF2B5EF4-FFF2-40B4-BE49-F238E27FC236}">
                  <a16:creationId xmlns:a16="http://schemas.microsoft.com/office/drawing/2014/main" id="{B4FC41C0-F7D5-7180-0930-169C25CAD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28210" y="4147223"/>
              <a:ext cx="1030141" cy="602726"/>
            </a:xfrm>
            <a:prstGeom prst="rect">
              <a:avLst/>
            </a:prstGeom>
          </p:spPr>
        </p:pic>
        <p:pic>
          <p:nvPicPr>
            <p:cNvPr id="69" name="그림 68">
              <a:extLst>
                <a:ext uri="{FF2B5EF4-FFF2-40B4-BE49-F238E27FC236}">
                  <a16:creationId xmlns:a16="http://schemas.microsoft.com/office/drawing/2014/main" id="{BECEFB71-E500-18B3-B1F7-42345C038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006" y="2029797"/>
              <a:ext cx="1030141" cy="664528"/>
            </a:xfrm>
            <a:prstGeom prst="rect">
              <a:avLst/>
            </a:prstGeom>
          </p:spPr>
        </p:pic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E302E07C-F978-B1D4-98E8-03E2148A0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54167" y="2029797"/>
              <a:ext cx="1030141" cy="703160"/>
            </a:xfrm>
            <a:prstGeom prst="rect">
              <a:avLst/>
            </a:prstGeom>
          </p:spPr>
        </p:pic>
        <p:pic>
          <p:nvPicPr>
            <p:cNvPr id="71" name="그림 70">
              <a:extLst>
                <a:ext uri="{FF2B5EF4-FFF2-40B4-BE49-F238E27FC236}">
                  <a16:creationId xmlns:a16="http://schemas.microsoft.com/office/drawing/2014/main" id="{387C4C61-4026-03A2-B9F4-193E513BF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57362" y="2959217"/>
              <a:ext cx="1026946" cy="607698"/>
            </a:xfrm>
            <a:prstGeom prst="rect">
              <a:avLst/>
            </a:prstGeom>
          </p:spPr>
        </p:pic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9E23B665-0A30-7AC0-7E7F-30F41DC7C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1408" y="2959216"/>
              <a:ext cx="1038739" cy="961747"/>
            </a:xfrm>
            <a:prstGeom prst="rect">
              <a:avLst/>
            </a:prstGeom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4F06586-B90D-FA0A-04D5-F5C544A9023A}"/>
                </a:ext>
              </a:extLst>
            </p:cNvPr>
            <p:cNvSpPr txBox="1"/>
            <p:nvPr/>
          </p:nvSpPr>
          <p:spPr>
            <a:xfrm>
              <a:off x="493345" y="4008724"/>
              <a:ext cx="1013098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Bottle Temperature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FD29A14-C492-2104-7F28-3C13C55107D9}"/>
                </a:ext>
              </a:extLst>
            </p:cNvPr>
            <p:cNvSpPr txBox="1"/>
            <p:nvPr/>
          </p:nvSpPr>
          <p:spPr>
            <a:xfrm>
              <a:off x="1557362" y="4008724"/>
              <a:ext cx="899285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Cell Temperature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4CD2E44-397A-564B-655E-1F63AA67E638}"/>
                </a:ext>
              </a:extLst>
            </p:cNvPr>
            <p:cNvSpPr txBox="1"/>
            <p:nvPr/>
          </p:nvSpPr>
          <p:spPr>
            <a:xfrm>
              <a:off x="2640200" y="4008724"/>
              <a:ext cx="716543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Back Pressure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2A2FE97-7F4E-A2ED-09C4-EAE9C98E1B5E}"/>
                </a:ext>
              </a:extLst>
            </p:cNvPr>
            <p:cNvSpPr txBox="1"/>
            <p:nvPr/>
          </p:nvSpPr>
          <p:spPr>
            <a:xfrm>
              <a:off x="493345" y="1899922"/>
              <a:ext cx="846386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Protocol Setting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FCD7663-C24D-B71E-AF2A-79FE530D93EB}"/>
                </a:ext>
              </a:extLst>
            </p:cNvPr>
            <p:cNvSpPr txBox="1"/>
            <p:nvPr/>
          </p:nvSpPr>
          <p:spPr>
            <a:xfrm>
              <a:off x="1557362" y="1899922"/>
              <a:ext cx="91371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Protocol Running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418BA88-EB74-D9CA-AED8-DD402160AA3F}"/>
                </a:ext>
              </a:extLst>
            </p:cNvPr>
            <p:cNvSpPr txBox="1"/>
            <p:nvPr/>
          </p:nvSpPr>
          <p:spPr>
            <a:xfrm>
              <a:off x="493345" y="2824200"/>
              <a:ext cx="545021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Mass Flow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C59FA8D-A604-A013-08D6-50ED1FEF2494}"/>
                </a:ext>
              </a:extLst>
            </p:cNvPr>
            <p:cNvSpPr txBox="1"/>
            <p:nvPr/>
          </p:nvSpPr>
          <p:spPr>
            <a:xfrm>
              <a:off x="1557362" y="2824200"/>
              <a:ext cx="86562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dirty="0">
                  <a:latin typeface="+mj-ea"/>
                  <a:ea typeface="+mj-ea"/>
                </a:rPr>
                <a:t>Mass Flow Valve</a:t>
              </a:r>
              <a:endParaRPr lang="ko-KR" altLang="en-US" sz="900" dirty="0">
                <a:latin typeface="+mj-ea"/>
                <a:ea typeface="+mj-ea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95D8DF3-97FE-F913-59E4-C6B5BB215B80}"/>
                </a:ext>
              </a:extLst>
            </p:cNvPr>
            <p:cNvSpPr txBox="1"/>
            <p:nvPr/>
          </p:nvSpPr>
          <p:spPr>
            <a:xfrm>
              <a:off x="2663788" y="1899921"/>
              <a:ext cx="275717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900" b="1" dirty="0">
                  <a:latin typeface="+mj-ea"/>
                  <a:ea typeface="+mj-ea"/>
                </a:rPr>
                <a:t>Main</a:t>
              </a:r>
              <a:endParaRPr lang="ko-KR" altLang="en-US" sz="900" b="1" dirty="0">
                <a:latin typeface="+mj-ea"/>
                <a:ea typeface="+mj-ea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8397C3B-504A-DF76-49D3-90800C287E22}"/>
              </a:ext>
            </a:extLst>
          </p:cNvPr>
          <p:cNvSpPr txBox="1"/>
          <p:nvPr/>
        </p:nvSpPr>
        <p:spPr>
          <a:xfrm>
            <a:off x="5851100" y="2026244"/>
            <a:ext cx="182921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400" dirty="0">
                <a:latin typeface="+mj-ea"/>
                <a:ea typeface="+mj-ea"/>
              </a:rPr>
              <a:t>Single Station H/W #1</a:t>
            </a: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EA2388-805B-631E-51C5-52C367FF93DE}"/>
              </a:ext>
            </a:extLst>
          </p:cNvPr>
          <p:cNvSpPr txBox="1"/>
          <p:nvPr/>
        </p:nvSpPr>
        <p:spPr>
          <a:xfrm>
            <a:off x="6087122" y="2387235"/>
            <a:ext cx="182921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400" dirty="0">
                <a:latin typeface="+mj-ea"/>
                <a:ea typeface="+mj-ea"/>
              </a:rPr>
              <a:t>Single Station H/W #2</a:t>
            </a: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E2424BB-E098-91FB-E737-D9C90EEBD4C4}"/>
              </a:ext>
            </a:extLst>
          </p:cNvPr>
          <p:cNvSpPr txBox="1"/>
          <p:nvPr/>
        </p:nvSpPr>
        <p:spPr>
          <a:xfrm>
            <a:off x="6339150" y="2750446"/>
            <a:ext cx="182921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400" dirty="0">
                <a:latin typeface="+mj-ea"/>
                <a:ea typeface="+mj-ea"/>
              </a:rPr>
              <a:t>Single Station H/W #3</a:t>
            </a: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1E900D3-2AF6-27AE-72CC-773BA5871901}"/>
              </a:ext>
            </a:extLst>
          </p:cNvPr>
          <p:cNvSpPr txBox="1"/>
          <p:nvPr/>
        </p:nvSpPr>
        <p:spPr>
          <a:xfrm>
            <a:off x="6883338" y="3469379"/>
            <a:ext cx="18676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400" dirty="0">
                <a:latin typeface="+mj-ea"/>
                <a:ea typeface="+mj-ea"/>
              </a:rPr>
              <a:t>Single Station H/W #N</a:t>
            </a:r>
            <a:endParaRPr lang="ko-KR" altLang="en-US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64160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8B5969-8BDE-632E-D40D-C2F6EC977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기존 </a:t>
            </a:r>
            <a:r>
              <a:rPr lang="en-US" altLang="ko-KR" dirty="0"/>
              <a:t>S/W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F5396E6-C9B9-2CB6-7832-908A915C9E5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582" y="928644"/>
            <a:ext cx="8906836" cy="2943563"/>
          </a:xfrm>
        </p:spPr>
        <p:txBody>
          <a:bodyPr/>
          <a:lstStyle/>
          <a:p>
            <a:r>
              <a:rPr lang="ko-KR" altLang="en-US" dirty="0"/>
              <a:t>기존</a:t>
            </a:r>
            <a:r>
              <a:rPr lang="en-US" altLang="ko-KR" dirty="0"/>
              <a:t> S/W </a:t>
            </a:r>
            <a:r>
              <a:rPr lang="ko-KR" altLang="en-US" dirty="0"/>
              <a:t>구조의 한계</a:t>
            </a:r>
            <a:endParaRPr lang="en-US" altLang="ko-KR" dirty="0"/>
          </a:p>
          <a:p>
            <a:pPr lvl="1"/>
            <a:r>
              <a:rPr lang="ko-KR" altLang="en-US" dirty="0"/>
              <a:t>다수의 </a:t>
            </a:r>
            <a:r>
              <a:rPr lang="en-US" altLang="ko-KR" dirty="0"/>
              <a:t>Baseline</a:t>
            </a:r>
            <a:r>
              <a:rPr lang="ko-KR" altLang="en-US" dirty="0"/>
              <a:t>이 존재하여 </a:t>
            </a:r>
            <a:r>
              <a:rPr lang="en-US" altLang="ko-KR" dirty="0"/>
              <a:t>S/W</a:t>
            </a:r>
            <a:r>
              <a:rPr lang="ko-KR" altLang="en-US" dirty="0"/>
              <a:t>의 </a:t>
            </a:r>
            <a:r>
              <a:rPr lang="en-US" altLang="ko-KR" dirty="0"/>
              <a:t>bug-fix, </a:t>
            </a:r>
            <a:r>
              <a:rPr lang="ko-KR" altLang="en-US" dirty="0"/>
              <a:t>기능 </a:t>
            </a:r>
            <a:r>
              <a:rPr lang="en-US" altLang="ko-KR" dirty="0"/>
              <a:t>upgrade</a:t>
            </a:r>
            <a:r>
              <a:rPr lang="ko-KR" altLang="en-US" dirty="0"/>
              <a:t> 관리 및 융합</a:t>
            </a:r>
            <a:r>
              <a:rPr lang="en-US" altLang="ko-KR" dirty="0"/>
              <a:t>(merge)</a:t>
            </a:r>
            <a:r>
              <a:rPr lang="ko-KR" altLang="en-US" dirty="0"/>
              <a:t> 어려움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신규 </a:t>
            </a:r>
            <a:r>
              <a:rPr lang="en-US" altLang="ko-KR" dirty="0"/>
              <a:t>S/W </a:t>
            </a:r>
            <a:r>
              <a:rPr lang="ko-KR" altLang="en-US" dirty="0"/>
              <a:t>생산을 위한 </a:t>
            </a:r>
            <a:r>
              <a:rPr lang="en-US" altLang="ko-KR" dirty="0"/>
              <a:t>Man power </a:t>
            </a:r>
            <a:r>
              <a:rPr lang="ko-KR" altLang="en-US" dirty="0"/>
              <a:t>높음 </a:t>
            </a:r>
            <a:r>
              <a:rPr lang="en-US" altLang="ko-KR" dirty="0"/>
              <a:t>-&gt; Human</a:t>
            </a:r>
            <a:r>
              <a:rPr lang="ko-KR" altLang="en-US" dirty="0"/>
              <a:t> </a:t>
            </a:r>
            <a:r>
              <a:rPr lang="en-US" altLang="ko-KR" dirty="0"/>
              <a:t>error </a:t>
            </a:r>
            <a:r>
              <a:rPr lang="ko-KR" altLang="en-US" dirty="0"/>
              <a:t>발생 가능성 높음</a:t>
            </a:r>
            <a:endParaRPr lang="en-US" altLang="ko-KR" dirty="0"/>
          </a:p>
          <a:p>
            <a:pPr lvl="2"/>
            <a:r>
              <a:rPr lang="en-US" altLang="ko-KR" dirty="0"/>
              <a:t>Ex) MFC </a:t>
            </a:r>
            <a:r>
              <a:rPr lang="ko-KR" altLang="en-US" dirty="0"/>
              <a:t>수량 변경 시</a:t>
            </a:r>
            <a:r>
              <a:rPr lang="en-US" altLang="ko-KR" dirty="0"/>
              <a:t>,</a:t>
            </a:r>
            <a:r>
              <a:rPr lang="ko-KR" altLang="en-US" dirty="0"/>
              <a:t> 수정이 필요한 코드 중 일부 </a:t>
            </a:r>
            <a:r>
              <a:rPr lang="en-US" altLang="ko-KR" dirty="0"/>
              <a:t>(Variable: MFC Setpoint)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B6036F2-E93C-C79C-F375-0BC33076915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ko-KR" altLang="en-US" dirty="0"/>
              <a:t>기존 </a:t>
            </a:r>
            <a:r>
              <a:rPr lang="en-US" altLang="ko-KR" dirty="0"/>
              <a:t>S/W</a:t>
            </a:r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552B6AA-8D3E-DDC6-AF7F-2DE0F9FFD989}"/>
              </a:ext>
            </a:extLst>
          </p:cNvPr>
          <p:cNvSpPr/>
          <p:nvPr/>
        </p:nvSpPr>
        <p:spPr>
          <a:xfrm>
            <a:off x="660979" y="2011319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Base</a:t>
            </a:r>
            <a:endParaRPr lang="ko-KR" altLang="en-US" sz="14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9945911-9347-B782-12A2-11715FCB4CDB}"/>
              </a:ext>
            </a:extLst>
          </p:cNvPr>
          <p:cNvSpPr/>
          <p:nvPr/>
        </p:nvSpPr>
        <p:spPr>
          <a:xfrm>
            <a:off x="1794339" y="1794603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Type A</a:t>
            </a:r>
            <a:endParaRPr lang="ko-KR" altLang="en-US" sz="14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62AF0BC-2FB0-2F4E-BB26-9F3C6513D514}"/>
              </a:ext>
            </a:extLst>
          </p:cNvPr>
          <p:cNvSpPr/>
          <p:nvPr/>
        </p:nvSpPr>
        <p:spPr>
          <a:xfrm>
            <a:off x="4061059" y="2431475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Type B</a:t>
            </a:r>
            <a:endParaRPr lang="ko-KR" altLang="en-US" sz="1400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840A20D-84E8-6959-0009-E9F07C0BD0B4}"/>
              </a:ext>
            </a:extLst>
          </p:cNvPr>
          <p:cNvSpPr/>
          <p:nvPr/>
        </p:nvSpPr>
        <p:spPr>
          <a:xfrm>
            <a:off x="2927699" y="1606282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Type A1</a:t>
            </a:r>
            <a:endParaRPr lang="ko-KR" altLang="en-US" sz="1400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35D4EF3-B367-EBD3-905F-8FD163AE15ED}"/>
              </a:ext>
            </a:extLst>
          </p:cNvPr>
          <p:cNvSpPr/>
          <p:nvPr/>
        </p:nvSpPr>
        <p:spPr>
          <a:xfrm>
            <a:off x="5194419" y="1984529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Type A2</a:t>
            </a:r>
            <a:endParaRPr lang="ko-KR" altLang="en-US" sz="1400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6DF910B8-55B6-6999-9D11-B0A246A04AE2}"/>
              </a:ext>
            </a:extLst>
          </p:cNvPr>
          <p:cNvSpPr/>
          <p:nvPr/>
        </p:nvSpPr>
        <p:spPr>
          <a:xfrm>
            <a:off x="7455272" y="1978277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Type A2-1</a:t>
            </a:r>
            <a:endParaRPr lang="ko-KR" altLang="en-US" sz="14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36972F57-80AB-7DB8-D609-23C41D306409}"/>
              </a:ext>
            </a:extLst>
          </p:cNvPr>
          <p:cNvSpPr/>
          <p:nvPr/>
        </p:nvSpPr>
        <p:spPr>
          <a:xfrm>
            <a:off x="6324845" y="2427145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Type B1</a:t>
            </a:r>
            <a:endParaRPr lang="ko-KR" altLang="en-US" sz="1400" dirty="0"/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E678786C-0B81-11BE-1F4A-88A1A05F536B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>
          <a:xfrm>
            <a:off x="1597083" y="2119331"/>
            <a:ext cx="2463976" cy="420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580BB4F4-E1D3-FF5A-47A7-AE841CBF0154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 flipV="1">
            <a:off x="1597083" y="1902615"/>
            <a:ext cx="197256" cy="216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568EE1BF-CE0D-3CDD-71AF-F101840843A1}"/>
              </a:ext>
            </a:extLst>
          </p:cNvPr>
          <p:cNvCxnSpPr>
            <a:cxnSpLocks/>
            <a:stCxn id="6" idx="3"/>
            <a:endCxn id="20" idx="1"/>
          </p:cNvCxnSpPr>
          <p:nvPr/>
        </p:nvCxnSpPr>
        <p:spPr>
          <a:xfrm flipV="1">
            <a:off x="2730443" y="1714294"/>
            <a:ext cx="197256" cy="188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0A193CBD-7A58-1EA6-A066-00DC6377CA50}"/>
              </a:ext>
            </a:extLst>
          </p:cNvPr>
          <p:cNvCxnSpPr>
            <a:cxnSpLocks/>
            <a:stCxn id="6" idx="3"/>
            <a:endCxn id="22" idx="1"/>
          </p:cNvCxnSpPr>
          <p:nvPr/>
        </p:nvCxnSpPr>
        <p:spPr>
          <a:xfrm>
            <a:off x="2730443" y="1902615"/>
            <a:ext cx="2463976" cy="189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7DA55B57-7AEB-EFB8-708B-61139B656B52}"/>
              </a:ext>
            </a:extLst>
          </p:cNvPr>
          <p:cNvCxnSpPr>
            <a:cxnSpLocks/>
            <a:stCxn id="22" idx="3"/>
            <a:endCxn id="28" idx="1"/>
          </p:cNvCxnSpPr>
          <p:nvPr/>
        </p:nvCxnSpPr>
        <p:spPr>
          <a:xfrm flipV="1">
            <a:off x="6130523" y="2086289"/>
            <a:ext cx="1324749" cy="62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CBB743DC-B74B-10E9-FE5D-302F42BCF5CA}"/>
              </a:ext>
            </a:extLst>
          </p:cNvPr>
          <p:cNvCxnSpPr>
            <a:cxnSpLocks/>
            <a:stCxn id="7" idx="3"/>
            <a:endCxn id="32" idx="1"/>
          </p:cNvCxnSpPr>
          <p:nvPr/>
        </p:nvCxnSpPr>
        <p:spPr>
          <a:xfrm flipV="1">
            <a:off x="4997163" y="2535157"/>
            <a:ext cx="1327682" cy="4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타원 64">
            <a:extLst>
              <a:ext uri="{FF2B5EF4-FFF2-40B4-BE49-F238E27FC236}">
                <a16:creationId xmlns:a16="http://schemas.microsoft.com/office/drawing/2014/main" id="{9255687D-50BE-81C0-11A8-D641530E01CA}"/>
              </a:ext>
            </a:extLst>
          </p:cNvPr>
          <p:cNvSpPr/>
          <p:nvPr/>
        </p:nvSpPr>
        <p:spPr>
          <a:xfrm>
            <a:off x="1469271" y="2124391"/>
            <a:ext cx="93921" cy="797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34C7B509-5E47-119E-B412-35A220866289}"/>
              </a:ext>
            </a:extLst>
          </p:cNvPr>
          <p:cNvSpPr/>
          <p:nvPr/>
        </p:nvSpPr>
        <p:spPr>
          <a:xfrm>
            <a:off x="2613144" y="1898545"/>
            <a:ext cx="93921" cy="797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575B9A97-DBD5-806D-CB2B-5622373719AF}"/>
              </a:ext>
            </a:extLst>
          </p:cNvPr>
          <p:cNvSpPr/>
          <p:nvPr/>
        </p:nvSpPr>
        <p:spPr>
          <a:xfrm>
            <a:off x="6004789" y="2103608"/>
            <a:ext cx="93921" cy="7973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393DCBBF-3B1F-861B-8E7E-75AC8A88740B}"/>
              </a:ext>
            </a:extLst>
          </p:cNvPr>
          <p:cNvSpPr/>
          <p:nvPr/>
        </p:nvSpPr>
        <p:spPr>
          <a:xfrm>
            <a:off x="4894511" y="2549744"/>
            <a:ext cx="93921" cy="797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C8F10E97-748A-0328-7200-3A383D474B73}"/>
              </a:ext>
            </a:extLst>
          </p:cNvPr>
          <p:cNvSpPr/>
          <p:nvPr/>
        </p:nvSpPr>
        <p:spPr>
          <a:xfrm>
            <a:off x="7151628" y="2537989"/>
            <a:ext cx="93921" cy="797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B5465320-CB9C-108E-BAB3-9E4101C8F785}"/>
              </a:ext>
            </a:extLst>
          </p:cNvPr>
          <p:cNvSpPr/>
          <p:nvPr/>
        </p:nvSpPr>
        <p:spPr>
          <a:xfrm>
            <a:off x="3713308" y="1713121"/>
            <a:ext cx="93921" cy="797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DA070A25-1899-0677-CC56-CEB43DB7196B}"/>
              </a:ext>
            </a:extLst>
          </p:cNvPr>
          <p:cNvSpPr/>
          <p:nvPr/>
        </p:nvSpPr>
        <p:spPr>
          <a:xfrm>
            <a:off x="702745" y="2438672"/>
            <a:ext cx="93921" cy="797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74F79AEC-C14B-F01B-1912-72FA12F8081F}"/>
              </a:ext>
            </a:extLst>
          </p:cNvPr>
          <p:cNvSpPr/>
          <p:nvPr/>
        </p:nvSpPr>
        <p:spPr>
          <a:xfrm>
            <a:off x="702744" y="2580632"/>
            <a:ext cx="93921" cy="7973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01A3B2C-1BE2-9597-9F1D-7100A0FA722A}"/>
              </a:ext>
            </a:extLst>
          </p:cNvPr>
          <p:cNvSpPr txBox="1"/>
          <p:nvPr/>
        </p:nvSpPr>
        <p:spPr>
          <a:xfrm>
            <a:off x="838500" y="2401605"/>
            <a:ext cx="650819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900" dirty="0">
                <a:latin typeface="+mj-ea"/>
                <a:ea typeface="+mj-ea"/>
              </a:rPr>
              <a:t>Bug</a:t>
            </a:r>
          </a:p>
          <a:p>
            <a:pPr algn="l"/>
            <a:r>
              <a:rPr lang="en-US" altLang="ko-KR" sz="900" b="1" dirty="0">
                <a:latin typeface="+mj-ea"/>
                <a:ea typeface="+mj-ea"/>
              </a:rPr>
              <a:t>Bug-fix</a:t>
            </a:r>
          </a:p>
          <a:p>
            <a:pPr algn="l"/>
            <a:r>
              <a:rPr lang="en-US" altLang="ko-KR" sz="900" dirty="0">
                <a:latin typeface="+mj-ea"/>
                <a:ea typeface="+mj-ea"/>
              </a:rPr>
              <a:t>Upgrade</a:t>
            </a:r>
          </a:p>
          <a:p>
            <a:pPr algn="l"/>
            <a:r>
              <a:rPr lang="en-US" altLang="ko-KR" sz="900" b="1" dirty="0">
                <a:latin typeface="+mj-ea"/>
                <a:ea typeface="+mj-ea"/>
              </a:rPr>
              <a:t>Upgrade</a:t>
            </a:r>
            <a:r>
              <a:rPr lang="ko-KR" altLang="en-US" sz="900" b="1" dirty="0">
                <a:latin typeface="+mj-ea"/>
                <a:ea typeface="+mj-ea"/>
              </a:rPr>
              <a:t> </a:t>
            </a:r>
            <a:r>
              <a:rPr lang="en-US" altLang="ko-KR" sz="900" b="1" dirty="0">
                <a:latin typeface="+mj-ea"/>
                <a:ea typeface="+mj-ea"/>
              </a:rPr>
              <a:t>#2</a:t>
            </a:r>
            <a:endParaRPr lang="ko-KR" altLang="en-US" sz="900" b="1" dirty="0">
              <a:latin typeface="+mj-ea"/>
              <a:ea typeface="+mj-ea"/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DEA9523B-45A1-D980-073E-074E6AD9A46B}"/>
              </a:ext>
            </a:extLst>
          </p:cNvPr>
          <p:cNvSpPr/>
          <p:nvPr/>
        </p:nvSpPr>
        <p:spPr>
          <a:xfrm>
            <a:off x="702744" y="2709153"/>
            <a:ext cx="93921" cy="7973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0C04AC0E-6F32-9B10-74A8-DE2F10FE1334}"/>
              </a:ext>
            </a:extLst>
          </p:cNvPr>
          <p:cNvSpPr/>
          <p:nvPr/>
        </p:nvSpPr>
        <p:spPr>
          <a:xfrm>
            <a:off x="3713307" y="1626048"/>
            <a:ext cx="93921" cy="7973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65E7070-8A35-8C1C-973F-340D7054CF9D}"/>
              </a:ext>
            </a:extLst>
          </p:cNvPr>
          <p:cNvSpPr txBox="1"/>
          <p:nvPr/>
        </p:nvSpPr>
        <p:spPr>
          <a:xfrm>
            <a:off x="8415694" y="1958943"/>
            <a:ext cx="158698" cy="138499"/>
          </a:xfrm>
          <a:prstGeom prst="rect">
            <a:avLst/>
          </a:prstGeom>
          <a:noFill/>
          <a:ln>
            <a:solidFill>
              <a:schemeClr val="bg1">
                <a:alpha val="0"/>
              </a:schemeClr>
            </a:solidFill>
          </a:ln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900" dirty="0">
                <a:latin typeface="+mj-ea"/>
                <a:ea typeface="+mj-ea"/>
              </a:rPr>
              <a:t>???</a:t>
            </a:r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E1CB8076-9559-F990-B1E0-E1D4C8BCDC04}"/>
              </a:ext>
            </a:extLst>
          </p:cNvPr>
          <p:cNvSpPr/>
          <p:nvPr/>
        </p:nvSpPr>
        <p:spPr>
          <a:xfrm>
            <a:off x="8276431" y="2095560"/>
            <a:ext cx="93921" cy="7973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1240AB40-5415-7AAD-9476-0597526476BC}"/>
              </a:ext>
            </a:extLst>
          </p:cNvPr>
          <p:cNvGrpSpPr/>
          <p:nvPr/>
        </p:nvGrpSpPr>
        <p:grpSpPr>
          <a:xfrm>
            <a:off x="209725" y="3949168"/>
            <a:ext cx="3309074" cy="2396536"/>
            <a:chOff x="209555" y="3876780"/>
            <a:chExt cx="3309074" cy="2396536"/>
          </a:xfrm>
        </p:grpSpPr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CBA4D656-B503-2C67-18D0-74DCDF54C20A}"/>
                </a:ext>
              </a:extLst>
            </p:cNvPr>
            <p:cNvSpPr/>
            <p:nvPr/>
          </p:nvSpPr>
          <p:spPr>
            <a:xfrm>
              <a:off x="209555" y="3876780"/>
              <a:ext cx="3309074" cy="23965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A845B6D9-4535-B2BB-A091-FF35B935F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6939" y="4057058"/>
              <a:ext cx="1066949" cy="538238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88" name="그림 87">
              <a:extLst>
                <a:ext uri="{FF2B5EF4-FFF2-40B4-BE49-F238E27FC236}">
                  <a16:creationId xmlns:a16="http://schemas.microsoft.com/office/drawing/2014/main" id="{70CD7F9D-F3CB-0E8A-898E-230846294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3169" y="5028092"/>
              <a:ext cx="2876952" cy="77163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90" name="그림 89">
              <a:extLst>
                <a:ext uri="{FF2B5EF4-FFF2-40B4-BE49-F238E27FC236}">
                  <a16:creationId xmlns:a16="http://schemas.microsoft.com/office/drawing/2014/main" id="{8DD4B940-D7F9-175F-E924-B3A8F8B4F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21645" y="5890293"/>
              <a:ext cx="824028" cy="30484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92" name="그림 91">
              <a:extLst>
                <a:ext uri="{FF2B5EF4-FFF2-40B4-BE49-F238E27FC236}">
                  <a16:creationId xmlns:a16="http://schemas.microsoft.com/office/drawing/2014/main" id="{8B58DC3A-5577-9FCB-E21A-568B90F88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29639" y="4628588"/>
              <a:ext cx="952633" cy="28579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94" name="그림 93">
              <a:extLst>
                <a:ext uri="{FF2B5EF4-FFF2-40B4-BE49-F238E27FC236}">
                  <a16:creationId xmlns:a16="http://schemas.microsoft.com/office/drawing/2014/main" id="{1A614185-7A15-6C33-EC11-52A4DDBEE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1385" y="5890293"/>
              <a:ext cx="1347976" cy="281027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96" name="그림 95">
              <a:extLst>
                <a:ext uri="{FF2B5EF4-FFF2-40B4-BE49-F238E27FC236}">
                  <a16:creationId xmlns:a16="http://schemas.microsoft.com/office/drawing/2014/main" id="{1D029C72-C78E-AD29-AC49-FEBD56DB3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1385" y="4056090"/>
              <a:ext cx="2105319" cy="87165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F792B84-E523-B595-8F68-615F30CDAFA5}"/>
                </a:ext>
              </a:extLst>
            </p:cNvPr>
            <p:cNvSpPr txBox="1"/>
            <p:nvPr/>
          </p:nvSpPr>
          <p:spPr>
            <a:xfrm>
              <a:off x="306289" y="3878871"/>
              <a:ext cx="1572546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1000" dirty="0">
                  <a:latin typeface="+mj-ea"/>
                  <a:ea typeface="+mj-ea"/>
                </a:rPr>
                <a:t>Multi Station Main Panel.vi</a:t>
              </a:r>
              <a:endParaRPr lang="ko-KR" altLang="en-US" sz="1000" dirty="0">
                <a:latin typeface="+mj-ea"/>
                <a:ea typeface="+mj-ea"/>
              </a:endParaRPr>
            </a:p>
          </p:txBody>
        </p:sp>
      </p:grp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EF61E8D4-960D-1BBE-71BB-D46CAB748B1E}"/>
              </a:ext>
            </a:extLst>
          </p:cNvPr>
          <p:cNvGrpSpPr/>
          <p:nvPr/>
        </p:nvGrpSpPr>
        <p:grpSpPr>
          <a:xfrm>
            <a:off x="3569721" y="3949168"/>
            <a:ext cx="2011306" cy="1483550"/>
            <a:chOff x="3585196" y="3876780"/>
            <a:chExt cx="2011306" cy="1483550"/>
          </a:xfrm>
        </p:grpSpPr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33DB2956-A1DA-F8F3-6653-126C336468C2}"/>
                </a:ext>
              </a:extLst>
            </p:cNvPr>
            <p:cNvSpPr/>
            <p:nvPr/>
          </p:nvSpPr>
          <p:spPr>
            <a:xfrm>
              <a:off x="3585196" y="3876780"/>
              <a:ext cx="2011306" cy="14835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F950737-5D7C-2744-CF41-87424B28DEBF}"/>
                </a:ext>
              </a:extLst>
            </p:cNvPr>
            <p:cNvSpPr txBox="1"/>
            <p:nvPr/>
          </p:nvSpPr>
          <p:spPr>
            <a:xfrm>
              <a:off x="3630514" y="3876780"/>
              <a:ext cx="54502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1000" dirty="0">
                  <a:latin typeface="+mj-ea"/>
                  <a:ea typeface="+mj-ea"/>
                </a:rPr>
                <a:t>Startup.vi</a:t>
              </a:r>
              <a:endParaRPr lang="ko-KR" altLang="en-US" sz="1000" dirty="0">
                <a:latin typeface="+mj-ea"/>
                <a:ea typeface="+mj-ea"/>
              </a:endParaRPr>
            </a:p>
          </p:txBody>
        </p:sp>
        <p:pic>
          <p:nvPicPr>
            <p:cNvPr id="108" name="그림 107">
              <a:extLst>
                <a:ext uri="{FF2B5EF4-FFF2-40B4-BE49-F238E27FC236}">
                  <a16:creationId xmlns:a16="http://schemas.microsoft.com/office/drawing/2014/main" id="{C36474D0-843A-2BAD-2595-F2A9BD572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30514" y="4102306"/>
              <a:ext cx="1924319" cy="609685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10" name="그림 109">
              <a:extLst>
                <a:ext uri="{FF2B5EF4-FFF2-40B4-BE49-F238E27FC236}">
                  <a16:creationId xmlns:a16="http://schemas.microsoft.com/office/drawing/2014/main" id="{C8F88B73-AA63-7C17-C538-745EE92DA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26401" y="4790849"/>
              <a:ext cx="1819529" cy="50013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5FC7E2A0-0C31-8987-57F2-D02BED373911}"/>
              </a:ext>
            </a:extLst>
          </p:cNvPr>
          <p:cNvGrpSpPr/>
          <p:nvPr/>
        </p:nvGrpSpPr>
        <p:grpSpPr>
          <a:xfrm>
            <a:off x="5638835" y="3952516"/>
            <a:ext cx="3410104" cy="1483550"/>
            <a:chOff x="5611343" y="3876780"/>
            <a:chExt cx="3410104" cy="1483550"/>
          </a:xfrm>
        </p:grpSpPr>
        <p:sp>
          <p:nvSpPr>
            <p:cNvPr id="124" name="직사각형 123">
              <a:extLst>
                <a:ext uri="{FF2B5EF4-FFF2-40B4-BE49-F238E27FC236}">
                  <a16:creationId xmlns:a16="http://schemas.microsoft.com/office/drawing/2014/main" id="{38491A65-6D18-7319-4BD2-05953CD52FC8}"/>
                </a:ext>
              </a:extLst>
            </p:cNvPr>
            <p:cNvSpPr/>
            <p:nvPr/>
          </p:nvSpPr>
          <p:spPr>
            <a:xfrm>
              <a:off x="5611343" y="3876780"/>
              <a:ext cx="3410104" cy="14835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0" name="그림 99">
              <a:extLst>
                <a:ext uri="{FF2B5EF4-FFF2-40B4-BE49-F238E27FC236}">
                  <a16:creationId xmlns:a16="http://schemas.microsoft.com/office/drawing/2014/main" id="{154BCE12-8BD1-59A8-207E-D107CCB4A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64988" y="4062583"/>
              <a:ext cx="1919556" cy="552527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135BC7F-1F78-2CB3-5661-B392BDC43F5F}"/>
                </a:ext>
              </a:extLst>
            </p:cNvPr>
            <p:cNvSpPr txBox="1"/>
            <p:nvPr/>
          </p:nvSpPr>
          <p:spPr>
            <a:xfrm>
              <a:off x="5664988" y="3878074"/>
              <a:ext cx="94577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1000" dirty="0">
                  <a:latin typeface="+mj-ea"/>
                  <a:ea typeface="+mj-ea"/>
                </a:rPr>
                <a:t>Set_MFC_Flow.vi</a:t>
              </a:r>
              <a:endParaRPr lang="ko-KR" altLang="en-US" sz="1000" dirty="0">
                <a:latin typeface="+mj-ea"/>
                <a:ea typeface="+mj-ea"/>
              </a:endParaRPr>
            </a:p>
          </p:txBody>
        </p:sp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CC6AAE26-7DFB-1063-5862-33E25FDF6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667492" y="4658796"/>
              <a:ext cx="3242762" cy="663032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7FF7DC3B-B1D8-B33F-067E-2A9136D29FA1}"/>
              </a:ext>
            </a:extLst>
          </p:cNvPr>
          <p:cNvGrpSpPr/>
          <p:nvPr/>
        </p:nvGrpSpPr>
        <p:grpSpPr>
          <a:xfrm>
            <a:off x="4733087" y="5486297"/>
            <a:ext cx="3682607" cy="1241673"/>
            <a:chOff x="4968043" y="5593740"/>
            <a:chExt cx="3682607" cy="1241673"/>
          </a:xfrm>
        </p:grpSpPr>
        <p:sp>
          <p:nvSpPr>
            <p:cNvPr id="125" name="직사각형 124">
              <a:extLst>
                <a:ext uri="{FF2B5EF4-FFF2-40B4-BE49-F238E27FC236}">
                  <a16:creationId xmlns:a16="http://schemas.microsoft.com/office/drawing/2014/main" id="{F4C22E08-1A41-AAA6-A292-1695063C11F7}"/>
                </a:ext>
              </a:extLst>
            </p:cNvPr>
            <p:cNvSpPr/>
            <p:nvPr/>
          </p:nvSpPr>
          <p:spPr>
            <a:xfrm>
              <a:off x="4968043" y="5593740"/>
              <a:ext cx="3682607" cy="1241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115" name="그림 114">
              <a:extLst>
                <a:ext uri="{FF2B5EF4-FFF2-40B4-BE49-F238E27FC236}">
                  <a16:creationId xmlns:a16="http://schemas.microsoft.com/office/drawing/2014/main" id="{E90F21BC-75A8-A9FC-10A4-D72B9D5B6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041259" y="5780830"/>
              <a:ext cx="3536174" cy="983117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85401D8-C5DB-CF2F-F921-B27B52FF9A05}"/>
                </a:ext>
              </a:extLst>
            </p:cNvPr>
            <p:cNvSpPr txBox="1"/>
            <p:nvPr/>
          </p:nvSpPr>
          <p:spPr>
            <a:xfrm>
              <a:off x="5058500" y="5612078"/>
              <a:ext cx="88165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1000" dirty="0">
                  <a:latin typeface="+mj-ea"/>
                  <a:ea typeface="+mj-ea"/>
                </a:rPr>
                <a:t>Run Protocol.vi</a:t>
              </a:r>
              <a:endParaRPr lang="ko-KR" altLang="en-US" sz="1000" dirty="0">
                <a:latin typeface="+mj-ea"/>
                <a:ea typeface="+mj-ea"/>
              </a:endParaRPr>
            </a:p>
          </p:txBody>
        </p:sp>
      </p:grpSp>
      <p:grpSp>
        <p:nvGrpSpPr>
          <p:cNvPr id="130" name="그룹 129">
            <a:extLst>
              <a:ext uri="{FF2B5EF4-FFF2-40B4-BE49-F238E27FC236}">
                <a16:creationId xmlns:a16="http://schemas.microsoft.com/office/drawing/2014/main" id="{B83D7D03-8888-76A7-E2EC-C02CB963E7C7}"/>
              </a:ext>
            </a:extLst>
          </p:cNvPr>
          <p:cNvGrpSpPr/>
          <p:nvPr/>
        </p:nvGrpSpPr>
        <p:grpSpPr>
          <a:xfrm>
            <a:off x="3580564" y="5486298"/>
            <a:ext cx="1088999" cy="859406"/>
            <a:chOff x="3410993" y="5612078"/>
            <a:chExt cx="1088999" cy="859406"/>
          </a:xfrm>
        </p:grpSpPr>
        <p:sp>
          <p:nvSpPr>
            <p:cNvPr id="126" name="직사각형 125">
              <a:extLst>
                <a:ext uri="{FF2B5EF4-FFF2-40B4-BE49-F238E27FC236}">
                  <a16:creationId xmlns:a16="http://schemas.microsoft.com/office/drawing/2014/main" id="{025437AB-9625-5EE3-2787-CC07DE679CA7}"/>
                </a:ext>
              </a:extLst>
            </p:cNvPr>
            <p:cNvSpPr/>
            <p:nvPr/>
          </p:nvSpPr>
          <p:spPr>
            <a:xfrm>
              <a:off x="3410993" y="5612078"/>
              <a:ext cx="1088999" cy="8594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8" name="그림 97">
              <a:extLst>
                <a:ext uri="{FF2B5EF4-FFF2-40B4-BE49-F238E27FC236}">
                  <a16:creationId xmlns:a16="http://schemas.microsoft.com/office/drawing/2014/main" id="{4B680418-D4B7-A6AA-8151-7BD0D7EAF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460448" y="5855066"/>
              <a:ext cx="962160" cy="46679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1EEF129-D21A-B2FE-53BB-5D4EC66F4666}"/>
                </a:ext>
              </a:extLst>
            </p:cNvPr>
            <p:cNvSpPr txBox="1"/>
            <p:nvPr/>
          </p:nvSpPr>
          <p:spPr>
            <a:xfrm>
              <a:off x="3460448" y="5647598"/>
              <a:ext cx="70692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ko-KR" sz="1000" dirty="0">
                  <a:latin typeface="+mj-ea"/>
                  <a:ea typeface="+mj-ea"/>
                </a:rPr>
                <a:t>Shutdown.vi</a:t>
              </a:r>
              <a:endParaRPr lang="ko-KR" altLang="en-US" sz="1000" dirty="0">
                <a:latin typeface="+mj-ea"/>
                <a:ea typeface="+mj-ea"/>
              </a:endParaRPr>
            </a:p>
          </p:txBody>
        </p:sp>
      </p:grpSp>
      <p:sp>
        <p:nvSpPr>
          <p:cNvPr id="55" name="타원 54">
            <a:extLst>
              <a:ext uri="{FF2B5EF4-FFF2-40B4-BE49-F238E27FC236}">
                <a16:creationId xmlns:a16="http://schemas.microsoft.com/office/drawing/2014/main" id="{9E72E4AF-094C-BFA5-6410-9587CFA3CF6E}"/>
              </a:ext>
            </a:extLst>
          </p:cNvPr>
          <p:cNvSpPr/>
          <p:nvPr/>
        </p:nvSpPr>
        <p:spPr>
          <a:xfrm>
            <a:off x="4894510" y="2444897"/>
            <a:ext cx="93921" cy="7973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D7FCC379-7A42-94F0-63B1-190708DD755A}"/>
              </a:ext>
            </a:extLst>
          </p:cNvPr>
          <p:cNvSpPr/>
          <p:nvPr/>
        </p:nvSpPr>
        <p:spPr>
          <a:xfrm>
            <a:off x="7150354" y="2444897"/>
            <a:ext cx="93921" cy="7973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E62C340-74FA-3E02-B65D-1758869AB814}"/>
              </a:ext>
            </a:extLst>
          </p:cNvPr>
          <p:cNvSpPr txBox="1"/>
          <p:nvPr/>
        </p:nvSpPr>
        <p:spPr>
          <a:xfrm>
            <a:off x="7307786" y="2504670"/>
            <a:ext cx="158698" cy="138499"/>
          </a:xfrm>
          <a:prstGeom prst="rect">
            <a:avLst/>
          </a:prstGeom>
          <a:noFill/>
          <a:ln>
            <a:solidFill>
              <a:schemeClr val="bg1">
                <a:alpha val="0"/>
              </a:schemeClr>
            </a:solidFill>
          </a:ln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900" dirty="0">
                <a:latin typeface="+mj-ea"/>
                <a:ea typeface="+mj-ea"/>
              </a:rPr>
              <a:t>???</a:t>
            </a:r>
          </a:p>
        </p:txBody>
      </p:sp>
      <p:cxnSp>
        <p:nvCxnSpPr>
          <p:cNvPr id="59" name="연결선: 구부러짐 58">
            <a:extLst>
              <a:ext uri="{FF2B5EF4-FFF2-40B4-BE49-F238E27FC236}">
                <a16:creationId xmlns:a16="http://schemas.microsoft.com/office/drawing/2014/main" id="{448567FD-8491-0F1A-745D-4B0AE05D1B14}"/>
              </a:ext>
            </a:extLst>
          </p:cNvPr>
          <p:cNvCxnSpPr>
            <a:cxnSpLocks/>
            <a:stCxn id="80" idx="6"/>
            <a:endCxn id="55" idx="0"/>
          </p:cNvCxnSpPr>
          <p:nvPr/>
        </p:nvCxnSpPr>
        <p:spPr>
          <a:xfrm>
            <a:off x="3807228" y="1665914"/>
            <a:ext cx="1134243" cy="778983"/>
          </a:xfrm>
          <a:prstGeom prst="curvedConnector2">
            <a:avLst/>
          </a:prstGeom>
          <a:ln>
            <a:prstDash val="dashDot"/>
            <a:headEnd type="none" w="med" len="med"/>
            <a:tailEnd type="arrow" w="sm" len="sm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1F4C479D-658E-CC5C-7B5D-34D9BDFFDF8A}"/>
              </a:ext>
            </a:extLst>
          </p:cNvPr>
          <p:cNvSpPr txBox="1"/>
          <p:nvPr/>
        </p:nvSpPr>
        <p:spPr>
          <a:xfrm>
            <a:off x="4407106" y="1700013"/>
            <a:ext cx="557845" cy="13849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0"/>
              </a:schemeClr>
            </a:solidFill>
          </a:ln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900" dirty="0">
                <a:latin typeface="+mj-ea"/>
                <a:ea typeface="+mj-ea"/>
              </a:rPr>
              <a:t>Carry</a:t>
            </a:r>
            <a:r>
              <a:rPr lang="ko-KR" altLang="en-US" sz="900" dirty="0">
                <a:latin typeface="+mj-ea"/>
                <a:ea typeface="+mj-ea"/>
              </a:rPr>
              <a:t> </a:t>
            </a:r>
            <a:r>
              <a:rPr lang="en-US" altLang="ko-KR" sz="900" dirty="0">
                <a:latin typeface="+mj-ea"/>
                <a:ea typeface="+mj-ea"/>
              </a:rPr>
              <a:t>Over</a:t>
            </a:r>
            <a:endParaRPr lang="ko-KR" altLang="en-US" sz="900" dirty="0">
              <a:latin typeface="+mj-ea"/>
              <a:ea typeface="+mj-ea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5991EB3-2A39-C775-DA60-5E2000A4DE07}"/>
              </a:ext>
            </a:extLst>
          </p:cNvPr>
          <p:cNvSpPr txBox="1"/>
          <p:nvPr/>
        </p:nvSpPr>
        <p:spPr>
          <a:xfrm>
            <a:off x="5888086" y="2223608"/>
            <a:ext cx="383118" cy="13849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0"/>
              </a:schemeClr>
            </a:solidFill>
          </a:ln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900" dirty="0">
                <a:latin typeface="+mj-ea"/>
                <a:ea typeface="+mj-ea"/>
              </a:rPr>
              <a:t>Bug Fix</a:t>
            </a:r>
            <a:endParaRPr lang="ko-KR" altLang="en-US" sz="900" dirty="0">
              <a:latin typeface="+mj-ea"/>
              <a:ea typeface="+mj-ea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287DBCB2-66D6-7DB7-806C-1018BB1C862B}"/>
              </a:ext>
            </a:extLst>
          </p:cNvPr>
          <p:cNvSpPr/>
          <p:nvPr/>
        </p:nvSpPr>
        <p:spPr>
          <a:xfrm>
            <a:off x="702744" y="2835548"/>
            <a:ext cx="93921" cy="7973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연결선: 구부러짐 20">
            <a:extLst>
              <a:ext uri="{FF2B5EF4-FFF2-40B4-BE49-F238E27FC236}">
                <a16:creationId xmlns:a16="http://schemas.microsoft.com/office/drawing/2014/main" id="{BAB4BDC4-02B0-7DF9-F763-ABC2EB263EDB}"/>
              </a:ext>
            </a:extLst>
          </p:cNvPr>
          <p:cNvCxnSpPr>
            <a:cxnSpLocks/>
            <a:stCxn id="80" idx="6"/>
            <a:endCxn id="24" idx="0"/>
          </p:cNvCxnSpPr>
          <p:nvPr/>
        </p:nvCxnSpPr>
        <p:spPr>
          <a:xfrm>
            <a:off x="3807228" y="1665914"/>
            <a:ext cx="2241534" cy="338289"/>
          </a:xfrm>
          <a:prstGeom prst="curvedConnector2">
            <a:avLst/>
          </a:prstGeom>
          <a:ln>
            <a:prstDash val="dashDot"/>
            <a:headEnd type="none" w="med" len="med"/>
            <a:tailEnd type="arrow" w="sm" len="sm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4" name="타원 23">
            <a:extLst>
              <a:ext uri="{FF2B5EF4-FFF2-40B4-BE49-F238E27FC236}">
                <a16:creationId xmlns:a16="http://schemas.microsoft.com/office/drawing/2014/main" id="{278D6903-E428-F4C2-6AEC-54005A9FFE4D}"/>
              </a:ext>
            </a:extLst>
          </p:cNvPr>
          <p:cNvSpPr/>
          <p:nvPr/>
        </p:nvSpPr>
        <p:spPr>
          <a:xfrm>
            <a:off x="6001801" y="2004203"/>
            <a:ext cx="93921" cy="7973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D7BB3575-D001-7BEE-FA98-C43036A77CB9}"/>
              </a:ext>
            </a:extLst>
          </p:cNvPr>
          <p:cNvSpPr/>
          <p:nvPr/>
        </p:nvSpPr>
        <p:spPr>
          <a:xfrm>
            <a:off x="8276430" y="2004203"/>
            <a:ext cx="93921" cy="7973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8710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93DFD0-D78C-17D5-5C32-F67E92C13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기존 </a:t>
            </a:r>
            <a:r>
              <a:rPr lang="en-US" altLang="ko-KR" dirty="0"/>
              <a:t>S/W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28DA02B-8021-12AF-D082-2A001B1749F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582" y="928644"/>
            <a:ext cx="8906836" cy="1007648"/>
          </a:xfrm>
        </p:spPr>
        <p:txBody>
          <a:bodyPr/>
          <a:lstStyle/>
          <a:p>
            <a:r>
              <a:rPr lang="ko-KR" altLang="en-US" dirty="0"/>
              <a:t>기존</a:t>
            </a:r>
            <a:r>
              <a:rPr lang="en-US" altLang="ko-KR" dirty="0"/>
              <a:t> S/W </a:t>
            </a:r>
            <a:r>
              <a:rPr lang="ko-KR" altLang="en-US" dirty="0"/>
              <a:t>구조의 한계 </a:t>
            </a:r>
            <a:r>
              <a:rPr lang="en-US" altLang="ko-KR" dirty="0"/>
              <a:t>(</a:t>
            </a:r>
            <a:r>
              <a:rPr lang="ko-KR" altLang="en-US" dirty="0"/>
              <a:t>계속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신규 </a:t>
            </a:r>
            <a:r>
              <a:rPr lang="en-US" altLang="ko-KR" dirty="0"/>
              <a:t>S/W </a:t>
            </a:r>
            <a:r>
              <a:rPr lang="ko-KR" altLang="en-US" dirty="0"/>
              <a:t>생산을 위한 </a:t>
            </a:r>
            <a:r>
              <a:rPr lang="en-US" altLang="ko-KR" dirty="0"/>
              <a:t>Man power </a:t>
            </a:r>
            <a:r>
              <a:rPr lang="ko-KR" altLang="en-US" dirty="0"/>
              <a:t>높음 </a:t>
            </a:r>
            <a:r>
              <a:rPr lang="en-US" altLang="ko-KR" dirty="0"/>
              <a:t>-&gt; Human</a:t>
            </a:r>
            <a:r>
              <a:rPr lang="ko-KR" altLang="en-US" dirty="0"/>
              <a:t> </a:t>
            </a:r>
            <a:r>
              <a:rPr lang="en-US" altLang="ko-KR" dirty="0"/>
              <a:t>error </a:t>
            </a:r>
            <a:r>
              <a:rPr lang="ko-KR" altLang="en-US" dirty="0"/>
              <a:t>발생 가능성 높음 </a:t>
            </a:r>
            <a:r>
              <a:rPr lang="en-US" altLang="ko-KR" dirty="0"/>
              <a:t>(</a:t>
            </a:r>
            <a:r>
              <a:rPr lang="ko-KR" altLang="en-US" dirty="0"/>
              <a:t>계속</a:t>
            </a:r>
            <a:r>
              <a:rPr lang="en-US" altLang="ko-KR" dirty="0"/>
              <a:t>)</a:t>
            </a:r>
          </a:p>
          <a:p>
            <a:pPr lvl="2"/>
            <a:r>
              <a:rPr lang="en-US" altLang="ko-KR" dirty="0"/>
              <a:t>Ex) Log</a:t>
            </a:r>
            <a:r>
              <a:rPr lang="ko-KR" altLang="en-US" dirty="0"/>
              <a:t> </a:t>
            </a:r>
            <a:r>
              <a:rPr lang="en-US" altLang="ko-KR" dirty="0"/>
              <a:t>list </a:t>
            </a:r>
            <a:r>
              <a:rPr lang="ko-KR" altLang="en-US" dirty="0"/>
              <a:t>변경 시 수정이 필요한 코드 일부 </a:t>
            </a:r>
            <a:r>
              <a:rPr lang="en-US" altLang="ko-KR" dirty="0"/>
              <a:t>(Log Header &amp; Data)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FFE5D07-6805-128C-E9C5-49ECF6585BB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-6109" y="684940"/>
            <a:ext cx="3813338" cy="242118"/>
          </a:xfrm>
        </p:spPr>
        <p:txBody>
          <a:bodyPr/>
          <a:lstStyle/>
          <a:p>
            <a:r>
              <a:rPr lang="ko-KR" altLang="en-US" dirty="0"/>
              <a:t>기존 </a:t>
            </a:r>
            <a:r>
              <a:rPr lang="en-US" altLang="ko-KR" dirty="0"/>
              <a:t>S/W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D6479EB-6244-8CE9-0523-801D8104D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96" y="1909221"/>
            <a:ext cx="4115374" cy="490415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FD30D0E-BFF1-874C-DDC2-08823A9CF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8084" y="1909221"/>
            <a:ext cx="3212278" cy="302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2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56FF75-42E2-8269-C53F-4F9A70691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</a:t>
            </a:r>
            <a:r>
              <a:rPr lang="en-US" altLang="ko-KR" dirty="0"/>
              <a:t> S/W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AE5535-694E-914D-7B35-858A026573F6}"/>
              </a:ext>
            </a:extLst>
          </p:cNvPr>
          <p:cNvSpPr txBox="1"/>
          <p:nvPr/>
        </p:nvSpPr>
        <p:spPr>
          <a:xfrm>
            <a:off x="6151076" y="4545124"/>
            <a:ext cx="2844316" cy="176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3776" marR="0" lvl="0" indent="-166158" algn="l" defTabSz="914400" rtl="0" eaLnBrk="1" fontAlgn="auto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기존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S/W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263776" marR="0" lvl="0" indent="-166158" algn="l" defTabSz="914400" rtl="0" eaLnBrk="1" fontAlgn="auto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제안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S/W</a:t>
            </a:r>
          </a:p>
          <a:p>
            <a:pPr marL="633062" marR="0" lvl="1" indent="-166158" algn="l" defTabSz="914400" rtl="0" eaLnBrk="1" fontAlgn="auto" latinLnBrk="1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변경 점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633062" marR="0" lvl="1" indent="-166158" algn="l" defTabSz="914400" rtl="0" eaLnBrk="1" fontAlgn="auto" latinLnBrk="1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구조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(Modulization)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633062" marR="0" lvl="1" indent="-166158" algn="l" defTabSz="914400" rtl="0" eaLnBrk="1" fontAlgn="auto" latinLnBrk="1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기능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(User Interface + </a:t>
            </a:r>
            <a:r>
              <a:rPr kumimoji="0" lang="el-GR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맑은 고딕" panose="020B0503020000020004" pitchFamily="50" charset="-127"/>
                <a:cs typeface="+mn-cs"/>
              </a:rPr>
              <a:t>α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65284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73C73C-0665-2A8F-5854-E43473097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</a:t>
            </a:r>
            <a:r>
              <a:rPr lang="en-US" altLang="ko-KR" dirty="0"/>
              <a:t> S/W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2D5FF3-7D3B-6655-9741-1E9B5E66498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582" y="928644"/>
            <a:ext cx="8906836" cy="4432560"/>
          </a:xfrm>
        </p:spPr>
        <p:txBody>
          <a:bodyPr/>
          <a:lstStyle/>
          <a:p>
            <a:r>
              <a:rPr lang="ko-KR" altLang="en-US" dirty="0"/>
              <a:t>구조 </a:t>
            </a:r>
            <a:r>
              <a:rPr lang="en-US" altLang="ko-KR" dirty="0"/>
              <a:t>(Modulization) : </a:t>
            </a:r>
            <a:r>
              <a:rPr lang="ko-KR" altLang="en-US" dirty="0"/>
              <a:t>재사용성 향상</a:t>
            </a:r>
          </a:p>
          <a:p>
            <a:pPr lvl="1"/>
            <a:r>
              <a:rPr lang="ko-KR" altLang="en-US" dirty="0"/>
              <a:t>기대</a:t>
            </a:r>
            <a:r>
              <a:rPr lang="en-US" altLang="ko-KR" dirty="0"/>
              <a:t> (Positive)</a:t>
            </a:r>
          </a:p>
          <a:p>
            <a:pPr lvl="2"/>
            <a:r>
              <a:rPr lang="ko-KR" altLang="en-US" dirty="0"/>
              <a:t>재활용성</a:t>
            </a:r>
            <a:r>
              <a:rPr lang="en-US" altLang="ko-KR" dirty="0"/>
              <a:t>, </a:t>
            </a:r>
            <a:r>
              <a:rPr lang="ko-KR" altLang="en-US" dirty="0"/>
              <a:t>버전관리 용이</a:t>
            </a:r>
            <a:endParaRPr lang="en-US" altLang="ko-KR" dirty="0"/>
          </a:p>
          <a:p>
            <a:pPr lvl="2"/>
            <a:r>
              <a:rPr lang="en-US" altLang="ko-KR" dirty="0"/>
              <a:t>Human error </a:t>
            </a:r>
            <a:r>
              <a:rPr lang="ko-KR" altLang="en-US" dirty="0"/>
              <a:t>감소</a:t>
            </a:r>
            <a:r>
              <a:rPr lang="en-US" altLang="ko-KR" dirty="0"/>
              <a:t>: </a:t>
            </a:r>
            <a:r>
              <a:rPr lang="ko-KR" altLang="en-US" dirty="0"/>
              <a:t>신규 </a:t>
            </a:r>
            <a:r>
              <a:rPr lang="en-US" altLang="ko-KR" dirty="0"/>
              <a:t>S/W </a:t>
            </a:r>
            <a:r>
              <a:rPr lang="ko-KR" altLang="en-US" dirty="0"/>
              <a:t>생산을 위해 내부 로직 수정 불필요</a:t>
            </a:r>
            <a:endParaRPr lang="en-US" altLang="ko-KR" dirty="0"/>
          </a:p>
          <a:p>
            <a:pPr lvl="2"/>
            <a:r>
              <a:rPr lang="en-US" altLang="ko-KR" dirty="0"/>
              <a:t>A/S </a:t>
            </a:r>
            <a:r>
              <a:rPr lang="ko-KR" altLang="en-US" dirty="0"/>
              <a:t>접근성 향상</a:t>
            </a:r>
            <a:r>
              <a:rPr lang="en-US" altLang="ko-KR" dirty="0"/>
              <a:t>: </a:t>
            </a:r>
            <a:r>
              <a:rPr lang="ko-KR" altLang="en-US" dirty="0"/>
              <a:t>내부 데이터 일반화 </a:t>
            </a:r>
            <a:r>
              <a:rPr lang="en-US" altLang="ko-KR" dirty="0"/>
              <a:t>(Analog I/O, Digital I/O </a:t>
            </a:r>
            <a:r>
              <a:rPr lang="ko-KR" altLang="en-US" dirty="0"/>
              <a:t>등</a:t>
            </a:r>
            <a:r>
              <a:rPr lang="en-US" altLang="ko-KR" dirty="0"/>
              <a:t>)</a:t>
            </a:r>
            <a:r>
              <a:rPr lang="ko-KR" altLang="en-US" dirty="0"/>
              <a:t>로 </a:t>
            </a:r>
            <a:r>
              <a:rPr lang="en-US" altLang="ko-KR" dirty="0"/>
              <a:t>H/W </a:t>
            </a:r>
            <a:r>
              <a:rPr lang="ko-KR" altLang="en-US" dirty="0"/>
              <a:t>직접 제어 가능</a:t>
            </a:r>
            <a:endParaRPr lang="en-US" altLang="ko-KR" dirty="0"/>
          </a:p>
          <a:p>
            <a:pPr lvl="1"/>
            <a:r>
              <a:rPr lang="ko-KR" altLang="en-US" dirty="0"/>
              <a:t>한계 </a:t>
            </a:r>
            <a:r>
              <a:rPr lang="en-US" altLang="ko-KR" dirty="0"/>
              <a:t>(Negative)</a:t>
            </a:r>
          </a:p>
          <a:p>
            <a:pPr lvl="2"/>
            <a:r>
              <a:rPr lang="en-US" altLang="ko-KR" dirty="0"/>
              <a:t>S/W</a:t>
            </a:r>
            <a:r>
              <a:rPr lang="ko-KR" altLang="en-US" dirty="0"/>
              <a:t>의 유지</a:t>
            </a:r>
            <a:r>
              <a:rPr lang="en-US" altLang="ko-KR" dirty="0"/>
              <a:t>/</a:t>
            </a:r>
            <a:r>
              <a:rPr lang="ko-KR" altLang="en-US" dirty="0"/>
              <a:t>보수 시</a:t>
            </a:r>
            <a:r>
              <a:rPr lang="en-US" altLang="ko-KR" dirty="0"/>
              <a:t>,</a:t>
            </a:r>
            <a:r>
              <a:rPr lang="ko-KR" altLang="en-US" dirty="0"/>
              <a:t> 로직의 범용화로 개발시간 증가</a:t>
            </a:r>
          </a:p>
          <a:p>
            <a:pPr lvl="2"/>
            <a:r>
              <a:rPr lang="en-US" altLang="ko-KR" dirty="0"/>
              <a:t>S/W</a:t>
            </a:r>
            <a:r>
              <a:rPr lang="ko-KR" altLang="en-US" dirty="0"/>
              <a:t>의 </a:t>
            </a:r>
            <a:r>
              <a:rPr lang="en-US" altLang="ko-KR" dirty="0"/>
              <a:t>Customizing </a:t>
            </a:r>
            <a:r>
              <a:rPr lang="ko-KR" altLang="en-US" dirty="0"/>
              <a:t>시</a:t>
            </a:r>
            <a:r>
              <a:rPr lang="en-US" altLang="ko-KR" dirty="0"/>
              <a:t>, </a:t>
            </a:r>
            <a:r>
              <a:rPr lang="ko-KR" altLang="en-US" dirty="0"/>
              <a:t>일부 제약 </a:t>
            </a:r>
            <a:r>
              <a:rPr lang="en-US" altLang="ko-KR" dirty="0"/>
              <a:t>(</a:t>
            </a:r>
            <a:r>
              <a:rPr lang="ko-KR" altLang="en-US" dirty="0"/>
              <a:t>단</a:t>
            </a:r>
            <a:r>
              <a:rPr lang="en-US" altLang="ko-KR" dirty="0"/>
              <a:t>, </a:t>
            </a:r>
            <a:r>
              <a:rPr lang="ko-KR" altLang="en-US" dirty="0"/>
              <a:t>향후 재사용성 검토하여 새로운 </a:t>
            </a:r>
            <a:r>
              <a:rPr lang="en-US" altLang="ko-KR" dirty="0"/>
              <a:t>Branch</a:t>
            </a:r>
            <a:r>
              <a:rPr lang="ko-KR" altLang="en-US" dirty="0"/>
              <a:t>로 관리 가능</a:t>
            </a:r>
            <a:r>
              <a:rPr lang="en-US" altLang="ko-KR" dirty="0"/>
              <a:t>)</a:t>
            </a:r>
            <a:endParaRPr lang="ko-KR" altLang="en-US" dirty="0"/>
          </a:p>
          <a:p>
            <a:pPr lvl="2"/>
            <a:endParaRPr lang="ko-KR" altLang="en-US" dirty="0"/>
          </a:p>
          <a:p>
            <a:r>
              <a:rPr lang="ko-KR" altLang="en-US" dirty="0"/>
              <a:t>기능 </a:t>
            </a:r>
            <a:r>
              <a:rPr lang="en-US" altLang="ko-KR" dirty="0"/>
              <a:t>(User Interface + α) : </a:t>
            </a:r>
            <a:r>
              <a:rPr lang="ko-KR" altLang="en-US" dirty="0"/>
              <a:t>사용자 편의성</a:t>
            </a:r>
          </a:p>
          <a:p>
            <a:pPr lvl="1"/>
            <a:r>
              <a:rPr lang="ko-KR" altLang="en-US" dirty="0"/>
              <a:t>일반적인 사용자 인터페이스</a:t>
            </a:r>
          </a:p>
          <a:p>
            <a:pPr lvl="1"/>
            <a:r>
              <a:rPr lang="ko-KR" altLang="en-US" dirty="0"/>
              <a:t>추가 기능 </a:t>
            </a:r>
            <a:r>
              <a:rPr lang="en-US" altLang="ko-KR" dirty="0"/>
              <a:t>ADD-ON (Python)</a:t>
            </a:r>
          </a:p>
          <a:p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C98EA5A-AC59-61B4-92B3-5722A05E958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ko-KR" altLang="en-US" dirty="0"/>
              <a:t>요약</a:t>
            </a:r>
          </a:p>
        </p:txBody>
      </p:sp>
    </p:spTree>
    <p:extLst>
      <p:ext uri="{BB962C8B-B14F-4D97-AF65-F5344CB8AC3E}">
        <p14:creationId xmlns:p14="http://schemas.microsoft.com/office/powerpoint/2010/main" val="3376635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>
            <a:extLst>
              <a:ext uri="{FF2B5EF4-FFF2-40B4-BE49-F238E27FC236}">
                <a16:creationId xmlns:a16="http://schemas.microsoft.com/office/drawing/2014/main" id="{9CFEFF91-F91E-7ABB-358C-4444FCB4EF5B}"/>
              </a:ext>
            </a:extLst>
          </p:cNvPr>
          <p:cNvSpPr/>
          <p:nvPr/>
        </p:nvSpPr>
        <p:spPr>
          <a:xfrm>
            <a:off x="4562278" y="2263481"/>
            <a:ext cx="3742498" cy="12234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011B9E4-2357-21F8-FC76-EDA511B44AF7}"/>
              </a:ext>
            </a:extLst>
          </p:cNvPr>
          <p:cNvSpPr/>
          <p:nvPr/>
        </p:nvSpPr>
        <p:spPr>
          <a:xfrm>
            <a:off x="663709" y="2263481"/>
            <a:ext cx="3418743" cy="43952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C1043185-96EC-B243-4EA6-6A69A31C7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</a:t>
            </a:r>
            <a:r>
              <a:rPr lang="en-US" altLang="ko-KR" dirty="0"/>
              <a:t> S/W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BB21B1C-BBF1-2410-AD63-7A2BA6A12D9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582" y="928644"/>
            <a:ext cx="8906836" cy="1007648"/>
          </a:xfrm>
        </p:spPr>
        <p:txBody>
          <a:bodyPr/>
          <a:lstStyle/>
          <a:p>
            <a:r>
              <a:rPr lang="ko-KR" altLang="en-US" dirty="0"/>
              <a:t>제안 </a:t>
            </a:r>
            <a:r>
              <a:rPr lang="en-US" altLang="ko-KR" dirty="0"/>
              <a:t>S/W </a:t>
            </a:r>
            <a:r>
              <a:rPr lang="ko-KR" altLang="en-US" dirty="0"/>
              <a:t>구조</a:t>
            </a:r>
            <a:endParaRPr lang="en-US" altLang="ko-KR" dirty="0"/>
          </a:p>
          <a:p>
            <a:pPr lvl="1"/>
            <a:r>
              <a:rPr lang="ko-KR" altLang="en-US" dirty="0"/>
              <a:t>모듈화 구조</a:t>
            </a:r>
            <a:endParaRPr lang="en-US" altLang="ko-KR" dirty="0"/>
          </a:p>
          <a:p>
            <a:pPr lvl="1"/>
            <a:r>
              <a:rPr lang="ko-KR" altLang="en-US" dirty="0"/>
              <a:t>신규 </a:t>
            </a:r>
            <a:r>
              <a:rPr lang="en-US" altLang="ko-KR" dirty="0"/>
              <a:t>S/W</a:t>
            </a:r>
            <a:r>
              <a:rPr lang="ko-KR" altLang="en-US" dirty="0"/>
              <a:t> 생산 시</a:t>
            </a:r>
            <a:r>
              <a:rPr lang="en-US" altLang="ko-KR" dirty="0"/>
              <a:t>, H/W </a:t>
            </a:r>
            <a:r>
              <a:rPr lang="ko-KR" altLang="en-US" dirty="0"/>
              <a:t>파라미터 및 </a:t>
            </a:r>
            <a:r>
              <a:rPr lang="en-US" altLang="ko-KR" dirty="0"/>
              <a:t>Main Display(+Customizing</a:t>
            </a:r>
            <a:r>
              <a:rPr lang="ko-KR" altLang="en-US" dirty="0"/>
              <a:t> </a:t>
            </a:r>
            <a:r>
              <a:rPr lang="en-US" altLang="ko-KR" dirty="0"/>
              <a:t>factors) 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코딩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D26FA7F-5B76-5F38-F893-BDDE38E46B0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ko-KR" altLang="en-US" dirty="0"/>
              <a:t>구조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658D318-2858-72CD-9CE2-051BD6D4D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522" y="2631466"/>
            <a:ext cx="1470865" cy="129939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45D2A848-2084-A849-106D-99530D665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430" y="4069443"/>
            <a:ext cx="2206298" cy="79068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DF6C75A9-C94E-D3EE-51B6-D497F4C9B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361" y="3211008"/>
            <a:ext cx="1446097" cy="71828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B40641D3-EAE1-6B4A-10D9-067794BC8C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014" y="5031750"/>
            <a:ext cx="2825509" cy="143657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75242DCD-CDAD-7E47-04E4-F2CE26736C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430" y="2466888"/>
            <a:ext cx="1103149" cy="600159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B11E83DB-3C10-3AA2-B478-F7F83EE269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4481" y="2466967"/>
            <a:ext cx="141942" cy="20005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BCC5940-B1C7-1825-8EFA-D7B9A56592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810" y="5171900"/>
            <a:ext cx="2815983" cy="144038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0EFDF19-9223-FFC0-0F8E-B06D3B89A4C8}"/>
              </a:ext>
            </a:extLst>
          </p:cNvPr>
          <p:cNvSpPr txBox="1"/>
          <p:nvPr/>
        </p:nvSpPr>
        <p:spPr>
          <a:xfrm>
            <a:off x="4557552" y="2035630"/>
            <a:ext cx="182921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400" dirty="0">
                <a:latin typeface="+mj-ea"/>
                <a:ea typeface="+mj-ea"/>
              </a:rPr>
              <a:t>Single Station H/W #1</a:t>
            </a: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A91EB48-7F44-EC52-4AC7-A3DAB1C29817}"/>
              </a:ext>
            </a:extLst>
          </p:cNvPr>
          <p:cNvSpPr/>
          <p:nvPr/>
        </p:nvSpPr>
        <p:spPr>
          <a:xfrm>
            <a:off x="4562278" y="3847331"/>
            <a:ext cx="3742498" cy="12234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A948134A-3D21-1C6B-3623-865263B010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4481" y="4024986"/>
            <a:ext cx="141942" cy="20005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E98DD55-2417-4072-9B07-5C806F32B4DF}"/>
              </a:ext>
            </a:extLst>
          </p:cNvPr>
          <p:cNvSpPr txBox="1"/>
          <p:nvPr/>
        </p:nvSpPr>
        <p:spPr>
          <a:xfrm>
            <a:off x="4557552" y="3619480"/>
            <a:ext cx="182921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400" dirty="0">
                <a:latin typeface="+mj-ea"/>
                <a:ea typeface="+mj-ea"/>
              </a:rPr>
              <a:t>Single Station H/W #2</a:t>
            </a: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ED85A87-296D-0D8E-9D44-4B8D5C07E9BE}"/>
              </a:ext>
            </a:extLst>
          </p:cNvPr>
          <p:cNvSpPr/>
          <p:nvPr/>
        </p:nvSpPr>
        <p:spPr>
          <a:xfrm>
            <a:off x="4562278" y="5435287"/>
            <a:ext cx="3742498" cy="12234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7" name="그림 46">
            <a:extLst>
              <a:ext uri="{FF2B5EF4-FFF2-40B4-BE49-F238E27FC236}">
                <a16:creationId xmlns:a16="http://schemas.microsoft.com/office/drawing/2014/main" id="{762CDA16-A643-D5E1-4E45-06DF31E11A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4481" y="5625244"/>
            <a:ext cx="141942" cy="200053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FDD3C5EC-F92E-B8F8-EAC0-243D15F4F2B9}"/>
              </a:ext>
            </a:extLst>
          </p:cNvPr>
          <p:cNvSpPr txBox="1"/>
          <p:nvPr/>
        </p:nvSpPr>
        <p:spPr>
          <a:xfrm>
            <a:off x="4557552" y="5207436"/>
            <a:ext cx="182921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400" dirty="0">
                <a:latin typeface="+mj-ea"/>
                <a:ea typeface="+mj-ea"/>
              </a:rPr>
              <a:t>Single Station H/W #3</a:t>
            </a: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CC473ED-BD3D-B298-BD9E-EDBAEB1D41DF}"/>
              </a:ext>
            </a:extLst>
          </p:cNvPr>
          <p:cNvSpPr txBox="1"/>
          <p:nvPr/>
        </p:nvSpPr>
        <p:spPr>
          <a:xfrm>
            <a:off x="663709" y="2035630"/>
            <a:ext cx="70371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400" dirty="0">
                <a:latin typeface="+mj-ea"/>
                <a:ea typeface="+mj-ea"/>
              </a:rPr>
              <a:t>Modules</a:t>
            </a:r>
            <a:endParaRPr lang="ko-KR" altLang="en-US" sz="1400" dirty="0">
              <a:latin typeface="+mj-ea"/>
              <a:ea typeface="+mj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29331B0-5074-511A-A410-48BDEBAE27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4664" y="2466967"/>
            <a:ext cx="1811655" cy="93345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604D6F84-EBC6-8618-C0BE-8AC9CD0522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4664" y="4024986"/>
            <a:ext cx="1811655" cy="93345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080DDE5D-8356-DD0B-1EA9-9CFE5A6431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24664" y="5625244"/>
            <a:ext cx="1811655" cy="933450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0B7BA399-46E0-AD43-853C-DC5D935E67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1288" y="2921987"/>
            <a:ext cx="217200" cy="251495"/>
          </a:xfrm>
          <a:prstGeom prst="rect">
            <a:avLst/>
          </a:prstGeom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ABC0797B-334A-EC34-4618-AB326BC2BF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79579" y="2466967"/>
            <a:ext cx="563006" cy="371527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8CC4D334-9BD4-4C0C-1898-145E7945116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03662" y="2918732"/>
            <a:ext cx="218153" cy="144800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5D38C98-648C-BC61-2775-D386E9D7BEF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03662" y="4497886"/>
            <a:ext cx="219106" cy="146706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AF4112E3-D7F1-AF3A-4ED3-A9FB093EA7D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51288" y="4499347"/>
            <a:ext cx="221011" cy="252448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B5928C0A-EA71-37FB-752E-FD7242BDDE4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90874" y="4499347"/>
            <a:ext cx="212437" cy="124795"/>
          </a:xfrm>
          <a:prstGeom prst="rect">
            <a:avLst/>
          </a:prstGeom>
        </p:spPr>
      </p:pic>
      <p:pic>
        <p:nvPicPr>
          <p:cNvPr id="68" name="그림 67">
            <a:extLst>
              <a:ext uri="{FF2B5EF4-FFF2-40B4-BE49-F238E27FC236}">
                <a16:creationId xmlns:a16="http://schemas.microsoft.com/office/drawing/2014/main" id="{5FC59BBF-3074-924C-247B-4520D01B6A1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79579" y="4024986"/>
            <a:ext cx="566817" cy="554432"/>
          </a:xfrm>
          <a:prstGeom prst="rect">
            <a:avLst/>
          </a:prstGeom>
        </p:spPr>
      </p:pic>
      <p:pic>
        <p:nvPicPr>
          <p:cNvPr id="70" name="그림 69">
            <a:extLst>
              <a:ext uri="{FF2B5EF4-FFF2-40B4-BE49-F238E27FC236}">
                <a16:creationId xmlns:a16="http://schemas.microsoft.com/office/drawing/2014/main" id="{FA600510-D67C-5344-0FCA-64522F867DA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03662" y="4770373"/>
            <a:ext cx="471553" cy="96216"/>
          </a:xfrm>
          <a:prstGeom prst="rect">
            <a:avLst/>
          </a:prstGeom>
        </p:spPr>
      </p:pic>
      <p:pic>
        <p:nvPicPr>
          <p:cNvPr id="74" name="그림 73">
            <a:extLst>
              <a:ext uri="{FF2B5EF4-FFF2-40B4-BE49-F238E27FC236}">
                <a16:creationId xmlns:a16="http://schemas.microsoft.com/office/drawing/2014/main" id="{A897CA69-2B0A-199C-93B2-5126A79631D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3662" y="6287324"/>
            <a:ext cx="221011" cy="142895"/>
          </a:xfrm>
          <a:prstGeom prst="rect">
            <a:avLst/>
          </a:prstGeom>
        </p:spPr>
      </p:pic>
      <p:pic>
        <p:nvPicPr>
          <p:cNvPr id="76" name="그림 75">
            <a:extLst>
              <a:ext uri="{FF2B5EF4-FFF2-40B4-BE49-F238E27FC236}">
                <a16:creationId xmlns:a16="http://schemas.microsoft.com/office/drawing/2014/main" id="{86562BEE-9B81-4846-FA92-F4E4F6E2FEE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851288" y="6283951"/>
            <a:ext cx="218153" cy="251495"/>
          </a:xfrm>
          <a:prstGeom prst="rect">
            <a:avLst/>
          </a:prstGeom>
        </p:spPr>
      </p:pic>
      <p:pic>
        <p:nvPicPr>
          <p:cNvPr id="78" name="그림 77">
            <a:extLst>
              <a:ext uri="{FF2B5EF4-FFF2-40B4-BE49-F238E27FC236}">
                <a16:creationId xmlns:a16="http://schemas.microsoft.com/office/drawing/2014/main" id="{7EDA3FAB-BDC5-1389-5ECE-43BBC25C4C3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03662" y="6535718"/>
            <a:ext cx="468695" cy="119079"/>
          </a:xfrm>
          <a:prstGeom prst="rect">
            <a:avLst/>
          </a:prstGeom>
        </p:spPr>
      </p:pic>
      <p:pic>
        <p:nvPicPr>
          <p:cNvPr id="80" name="그림 79">
            <a:extLst>
              <a:ext uri="{FF2B5EF4-FFF2-40B4-BE49-F238E27FC236}">
                <a16:creationId xmlns:a16="http://schemas.microsoft.com/office/drawing/2014/main" id="{836C7DCE-B99B-E7F5-7647-41778B02B5E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579579" y="5625244"/>
            <a:ext cx="563959" cy="733527"/>
          </a:xfrm>
          <a:prstGeom prst="rect">
            <a:avLst/>
          </a:prstGeom>
        </p:spPr>
      </p:pic>
      <p:pic>
        <p:nvPicPr>
          <p:cNvPr id="82" name="그림 81">
            <a:extLst>
              <a:ext uri="{FF2B5EF4-FFF2-40B4-BE49-F238E27FC236}">
                <a16:creationId xmlns:a16="http://schemas.microsoft.com/office/drawing/2014/main" id="{0B44A438-6EDA-E13C-BB61-D82D2CE6A23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090874" y="2922939"/>
            <a:ext cx="215295" cy="124795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C0CC705C-D120-5B76-5B1B-0DE83DD92241}"/>
              </a:ext>
            </a:extLst>
          </p:cNvPr>
          <p:cNvSpPr txBox="1"/>
          <p:nvPr/>
        </p:nvSpPr>
        <p:spPr>
          <a:xfrm>
            <a:off x="5095726" y="2277897"/>
            <a:ext cx="649217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Parameters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571C89D-A616-12F5-51BF-4096CBD807B3}"/>
              </a:ext>
            </a:extLst>
          </p:cNvPr>
          <p:cNvSpPr txBox="1"/>
          <p:nvPr/>
        </p:nvSpPr>
        <p:spPr>
          <a:xfrm>
            <a:off x="6953785" y="2277897"/>
            <a:ext cx="75341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Main Display</a:t>
            </a:r>
            <a:endParaRPr lang="ko-KR" altLang="en-US" sz="1000" dirty="0">
              <a:latin typeface="+mj-ea"/>
              <a:ea typeface="+mj-ea"/>
            </a:endParaRP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1527A5B2-E2E0-8443-5102-05B7C553D98F}"/>
              </a:ext>
            </a:extLst>
          </p:cNvPr>
          <p:cNvCxnSpPr>
            <a:cxnSpLocks/>
          </p:cNvCxnSpPr>
          <p:nvPr/>
        </p:nvCxnSpPr>
        <p:spPr>
          <a:xfrm flipH="1">
            <a:off x="4082452" y="2838494"/>
            <a:ext cx="4751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E5BB1418-B651-CBB3-E5A8-32A3A15F4D0E}"/>
              </a:ext>
            </a:extLst>
          </p:cNvPr>
          <p:cNvCxnSpPr>
            <a:cxnSpLocks/>
            <a:endCxn id="29" idx="3"/>
          </p:cNvCxnSpPr>
          <p:nvPr/>
        </p:nvCxnSpPr>
        <p:spPr>
          <a:xfrm flipH="1">
            <a:off x="4082452" y="4460323"/>
            <a:ext cx="475100" cy="76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963769F-472A-DA0A-ECBC-54BCE2B2ED87}"/>
              </a:ext>
            </a:extLst>
          </p:cNvPr>
          <p:cNvCxnSpPr>
            <a:cxnSpLocks/>
          </p:cNvCxnSpPr>
          <p:nvPr/>
        </p:nvCxnSpPr>
        <p:spPr>
          <a:xfrm flipH="1">
            <a:off x="4082452" y="6082913"/>
            <a:ext cx="4751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5A35259-312C-C2D2-2577-F465E04D1C33}"/>
              </a:ext>
            </a:extLst>
          </p:cNvPr>
          <p:cNvSpPr txBox="1"/>
          <p:nvPr/>
        </p:nvSpPr>
        <p:spPr>
          <a:xfrm>
            <a:off x="5095726" y="3863313"/>
            <a:ext cx="649217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Parameters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AE01EB-796F-958D-A547-5B6B777CEE7E}"/>
              </a:ext>
            </a:extLst>
          </p:cNvPr>
          <p:cNvSpPr txBox="1"/>
          <p:nvPr/>
        </p:nvSpPr>
        <p:spPr>
          <a:xfrm>
            <a:off x="6953785" y="3863313"/>
            <a:ext cx="75341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Main Display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EDD903-C705-541F-4F9C-7CE00E649836}"/>
              </a:ext>
            </a:extLst>
          </p:cNvPr>
          <p:cNvSpPr txBox="1"/>
          <p:nvPr/>
        </p:nvSpPr>
        <p:spPr>
          <a:xfrm>
            <a:off x="5095726" y="5465153"/>
            <a:ext cx="649217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Parameters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3D09C2-4E79-5F00-6933-BBD8FC342856}"/>
              </a:ext>
            </a:extLst>
          </p:cNvPr>
          <p:cNvSpPr txBox="1"/>
          <p:nvPr/>
        </p:nvSpPr>
        <p:spPr>
          <a:xfrm>
            <a:off x="6953785" y="5465153"/>
            <a:ext cx="75341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Main Display</a:t>
            </a:r>
            <a:endParaRPr lang="ko-KR" altLang="en-US" sz="1000" dirty="0">
              <a:latin typeface="+mj-ea"/>
              <a:ea typeface="+mj-ea"/>
            </a:endParaRP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A35BCCB9-7203-D24B-D42D-BCBC09DA866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607670" y="5625244"/>
            <a:ext cx="936438" cy="638264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A3A91841-2075-24CE-8B37-77C9BD285F5B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606520" y="4020184"/>
            <a:ext cx="928817" cy="439164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2A64FFD1-3E1B-03E8-EEF2-E626EE69D2B4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99448" y="2464265"/>
            <a:ext cx="936438" cy="43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578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8BB7F0-5AA2-1A05-EC31-BC78138B2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</a:t>
            </a:r>
            <a:r>
              <a:rPr lang="en-US" altLang="ko-KR" dirty="0"/>
              <a:t> S/W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E5499E3-4669-3E25-4926-4C2CF51A609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582" y="928644"/>
            <a:ext cx="8906836" cy="943528"/>
          </a:xfrm>
        </p:spPr>
        <p:txBody>
          <a:bodyPr/>
          <a:lstStyle/>
          <a:p>
            <a:r>
              <a:rPr lang="en-US" altLang="ko-KR" dirty="0"/>
              <a:t>Parameter</a:t>
            </a:r>
            <a:r>
              <a:rPr lang="ko-KR" altLang="en-US" dirty="0"/>
              <a:t> </a:t>
            </a:r>
            <a:r>
              <a:rPr lang="en-US" altLang="ko-KR" dirty="0"/>
              <a:t>→ GUI → Program Data</a:t>
            </a:r>
          </a:p>
          <a:p>
            <a:pPr lvl="1"/>
            <a:r>
              <a:rPr lang="ko-KR" altLang="en-US" dirty="0"/>
              <a:t>엔지니어 입력 </a:t>
            </a:r>
            <a:r>
              <a:rPr lang="en-US" altLang="ko-KR" dirty="0"/>
              <a:t>Parameter</a:t>
            </a:r>
            <a:r>
              <a:rPr lang="ko-KR" altLang="en-US" dirty="0"/>
              <a:t>에 의해</a:t>
            </a:r>
            <a:br>
              <a:rPr lang="en-US" altLang="ko-KR" dirty="0"/>
            </a:br>
            <a:r>
              <a:rPr lang="en-US" altLang="ko-KR" dirty="0"/>
              <a:t>GUI</a:t>
            </a:r>
            <a:r>
              <a:rPr lang="ko-KR" altLang="en-US" dirty="0"/>
              <a:t> 및 </a:t>
            </a:r>
            <a:r>
              <a:rPr lang="en-US" altLang="ko-KR" dirty="0"/>
              <a:t>Program Data </a:t>
            </a:r>
            <a:r>
              <a:rPr lang="ko-KR" altLang="en-US" dirty="0"/>
              <a:t>자동 생산</a:t>
            </a:r>
            <a:endParaRPr lang="en-US" altLang="ko-KR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3948ED-333D-F2D4-7C54-BD22F47FAC8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-6109" y="684940"/>
            <a:ext cx="3813338" cy="242118"/>
          </a:xfrm>
        </p:spPr>
        <p:txBody>
          <a:bodyPr/>
          <a:lstStyle/>
          <a:p>
            <a:r>
              <a:rPr lang="ko-KR" altLang="en-US" dirty="0"/>
              <a:t>구조</a:t>
            </a:r>
            <a:endParaRPr lang="ko-KR" altLang="en-US" b="0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96A1C4B-D0A7-557E-9052-29A1E9E17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992" y="4510606"/>
            <a:ext cx="2254882" cy="2111987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B06715F-4F11-ADA7-C07D-F043A449D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992" y="1040767"/>
            <a:ext cx="2508885" cy="222885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F03EB0F-6756-9FC6-33BD-362BE86139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069" y="1670954"/>
            <a:ext cx="2508885" cy="222885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1704625E-421C-1D50-8183-BDE15DBA6B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9213" y="3902015"/>
            <a:ext cx="304800" cy="304800"/>
          </a:xfrm>
          <a:prstGeom prst="rect">
            <a:avLst/>
          </a:prstGeom>
        </p:spPr>
      </p:pic>
      <p:cxnSp>
        <p:nvCxnSpPr>
          <p:cNvPr id="12" name="연결선: 구부러짐 11">
            <a:extLst>
              <a:ext uri="{FF2B5EF4-FFF2-40B4-BE49-F238E27FC236}">
                <a16:creationId xmlns:a16="http://schemas.microsoft.com/office/drawing/2014/main" id="{A96A5BB1-A48C-BB17-4801-816F92B39800}"/>
              </a:ext>
            </a:extLst>
          </p:cNvPr>
          <p:cNvCxnSpPr>
            <a:cxnSpLocks/>
            <a:stCxn id="9" idx="0"/>
            <a:endCxn id="8" idx="1"/>
          </p:cNvCxnSpPr>
          <p:nvPr/>
        </p:nvCxnSpPr>
        <p:spPr>
          <a:xfrm rot="5400000" flipH="1" flipV="1">
            <a:off x="4561453" y="2503526"/>
            <a:ext cx="1580873" cy="88420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연결선: 구부러짐 13">
            <a:extLst>
              <a:ext uri="{FF2B5EF4-FFF2-40B4-BE49-F238E27FC236}">
                <a16:creationId xmlns:a16="http://schemas.microsoft.com/office/drawing/2014/main" id="{5D8C5E72-FAA6-1A64-4093-B062EB434837}"/>
              </a:ext>
            </a:extLst>
          </p:cNvPr>
          <p:cNvCxnSpPr>
            <a:cxnSpLocks/>
            <a:stCxn id="9" idx="2"/>
            <a:endCxn id="16" idx="1"/>
          </p:cNvCxnSpPr>
          <p:nvPr/>
        </p:nvCxnSpPr>
        <p:spPr>
          <a:xfrm rot="16200000" flipH="1">
            <a:off x="4589022" y="4361629"/>
            <a:ext cx="1525735" cy="88420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4F0BC57-EDC4-CE1F-4F08-8C6397683AF7}"/>
              </a:ext>
            </a:extLst>
          </p:cNvPr>
          <p:cNvSpPr txBox="1"/>
          <p:nvPr/>
        </p:nvSpPr>
        <p:spPr>
          <a:xfrm>
            <a:off x="5003134" y="2749969"/>
            <a:ext cx="641201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0"/>
              </a:schemeClr>
            </a:solidFill>
          </a:ln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Generation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53AEF8-5756-4E38-B0F4-DE58E48603FA}"/>
              </a:ext>
            </a:extLst>
          </p:cNvPr>
          <p:cNvSpPr txBox="1"/>
          <p:nvPr/>
        </p:nvSpPr>
        <p:spPr>
          <a:xfrm>
            <a:off x="5003134" y="4976145"/>
            <a:ext cx="641201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0"/>
              </a:schemeClr>
            </a:solidFill>
          </a:ln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Generation</a:t>
            </a:r>
            <a:endParaRPr lang="ko-KR" altLang="en-US" sz="1000" dirty="0">
              <a:latin typeface="+mj-ea"/>
              <a:ea typeface="+mj-ea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2ABE0944-E334-0692-95AF-0C13B3CB0A19}"/>
              </a:ext>
            </a:extLst>
          </p:cNvPr>
          <p:cNvCxnSpPr>
            <a:cxnSpLocks/>
            <a:stCxn id="10" idx="2"/>
            <a:endCxn id="16" idx="0"/>
          </p:cNvCxnSpPr>
          <p:nvPr/>
        </p:nvCxnSpPr>
        <p:spPr>
          <a:xfrm flipH="1">
            <a:off x="6921433" y="4206815"/>
            <a:ext cx="10180" cy="303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FDFA7E6-556A-418E-85ED-04A17BF774BE}"/>
              </a:ext>
            </a:extLst>
          </p:cNvPr>
          <p:cNvSpPr txBox="1"/>
          <p:nvPr/>
        </p:nvSpPr>
        <p:spPr>
          <a:xfrm>
            <a:off x="6951307" y="4249734"/>
            <a:ext cx="424796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0"/>
              </a:schemeClr>
            </a:solidFill>
          </a:ln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Update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A47B78D-3258-D000-23B5-23AF8D002D30}"/>
              </a:ext>
            </a:extLst>
          </p:cNvPr>
          <p:cNvSpPr txBox="1"/>
          <p:nvPr/>
        </p:nvSpPr>
        <p:spPr>
          <a:xfrm>
            <a:off x="4164275" y="5566599"/>
            <a:ext cx="593111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0"/>
              </a:schemeClr>
            </a:solidFill>
          </a:ln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Parameter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D842469-3D1C-5F74-209C-47E13B3C69FE}"/>
              </a:ext>
            </a:extLst>
          </p:cNvPr>
          <p:cNvSpPr txBox="1"/>
          <p:nvPr/>
        </p:nvSpPr>
        <p:spPr>
          <a:xfrm>
            <a:off x="8673554" y="3914826"/>
            <a:ext cx="214802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0"/>
              </a:schemeClr>
            </a:solidFill>
          </a:ln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GUI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CBF2369-51EC-9BE5-821D-05AD74D8E543}"/>
              </a:ext>
            </a:extLst>
          </p:cNvPr>
          <p:cNvSpPr txBox="1"/>
          <p:nvPr/>
        </p:nvSpPr>
        <p:spPr>
          <a:xfrm>
            <a:off x="7236149" y="6622593"/>
            <a:ext cx="812723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Program Data</a:t>
            </a:r>
            <a:endParaRPr lang="ko-KR" altLang="en-US" sz="1000" dirty="0">
              <a:latin typeface="+mj-ea"/>
              <a:ea typeface="+mj-ea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5082BC6E-6E07-589B-6BFD-721DB10508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3991" y="4326678"/>
            <a:ext cx="895350" cy="18097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4C165FE9-DC3F-1408-50D5-16B18A2FBE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757" y="2375278"/>
            <a:ext cx="4682191" cy="319132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2EBCAE8-7E90-0431-1A26-46CDE06A70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7386" y="373606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43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8BB7F0-5AA2-1A05-EC31-BC78138B2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</a:t>
            </a:r>
            <a:r>
              <a:rPr lang="en-US" altLang="ko-KR" dirty="0"/>
              <a:t> S/W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E5499E3-4669-3E25-4926-4C2CF51A609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582" y="928644"/>
            <a:ext cx="8906836" cy="1330301"/>
          </a:xfrm>
        </p:spPr>
        <p:txBody>
          <a:bodyPr/>
          <a:lstStyle/>
          <a:p>
            <a:r>
              <a:rPr lang="ko-KR" altLang="en-US" dirty="0"/>
              <a:t>데이터 일반화 </a:t>
            </a:r>
            <a:r>
              <a:rPr lang="en-US" altLang="ko-KR" dirty="0"/>
              <a:t>(Data Generalization)</a:t>
            </a:r>
          </a:p>
          <a:p>
            <a:pPr lvl="1"/>
            <a:r>
              <a:rPr lang="ko-KR" altLang="en-US" dirty="0"/>
              <a:t>일반화된 형태 </a:t>
            </a:r>
            <a:r>
              <a:rPr lang="en-US" altLang="ko-KR" dirty="0"/>
              <a:t>(Analog / Digital </a:t>
            </a:r>
            <a:r>
              <a:rPr lang="ko-KR" altLang="en-US" dirty="0"/>
              <a:t>등</a:t>
            </a:r>
            <a:r>
              <a:rPr lang="en-US" altLang="ko-KR" dirty="0"/>
              <a:t>)</a:t>
            </a:r>
            <a:r>
              <a:rPr lang="ko-KR" altLang="en-US" dirty="0"/>
              <a:t>를 사용</a:t>
            </a:r>
            <a:endParaRPr lang="en-US" altLang="ko-KR" dirty="0"/>
          </a:p>
          <a:p>
            <a:pPr lvl="1"/>
            <a:r>
              <a:rPr lang="ko-KR" altLang="en-US" dirty="0"/>
              <a:t>개발자 모드 제작 용이 </a:t>
            </a:r>
            <a:r>
              <a:rPr lang="en-US" altLang="ko-KR" dirty="0"/>
              <a:t>(</a:t>
            </a:r>
            <a:r>
              <a:rPr lang="ko-KR" altLang="en-US" dirty="0"/>
              <a:t>개발자 모드</a:t>
            </a:r>
            <a:r>
              <a:rPr lang="en-US" altLang="ko-KR" dirty="0"/>
              <a:t>: H/W </a:t>
            </a:r>
            <a:r>
              <a:rPr lang="ko-KR" altLang="en-US" dirty="0"/>
              <a:t>직접 제어</a:t>
            </a:r>
            <a:r>
              <a:rPr lang="en-US" altLang="ko-KR" dirty="0"/>
              <a:t>(Actuators) </a:t>
            </a:r>
            <a:r>
              <a:rPr lang="ko-KR" altLang="en-US" dirty="0"/>
              <a:t>및 확인</a:t>
            </a:r>
            <a:r>
              <a:rPr lang="en-US" altLang="ko-KR" dirty="0"/>
              <a:t>(Sensors))</a:t>
            </a:r>
          </a:p>
          <a:p>
            <a:pPr lvl="1"/>
            <a:r>
              <a:rPr lang="en-US" altLang="ko-KR" dirty="0"/>
              <a:t>Offline </a:t>
            </a:r>
            <a:r>
              <a:rPr lang="ko-KR" altLang="en-US" dirty="0"/>
              <a:t>모델 개발 가능 </a:t>
            </a:r>
            <a:r>
              <a:rPr lang="en-US" altLang="ko-KR" dirty="0"/>
              <a:t>(H/W </a:t>
            </a:r>
            <a:r>
              <a:rPr lang="ko-KR" altLang="en-US" dirty="0"/>
              <a:t>제작 전 </a:t>
            </a:r>
            <a:r>
              <a:rPr lang="en-US" altLang="ko-KR" dirty="0"/>
              <a:t>Offline Simulation, </a:t>
            </a:r>
            <a:r>
              <a:rPr lang="ko-KR" altLang="en-US" dirty="0"/>
              <a:t>고장 진단 등에 활용 가능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3948ED-333D-F2D4-7C54-BD22F47FAC8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-6109" y="684940"/>
            <a:ext cx="3813338" cy="242118"/>
          </a:xfrm>
        </p:spPr>
        <p:txBody>
          <a:bodyPr/>
          <a:lstStyle/>
          <a:p>
            <a:r>
              <a:rPr lang="ko-KR" altLang="en-US" dirty="0"/>
              <a:t>구조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96A1C4B-D0A7-557E-9052-29A1E9E17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600908"/>
            <a:ext cx="3758137" cy="3519979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5CB380DF-9F46-DDCA-FC87-F841ADB09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645" y="4620490"/>
            <a:ext cx="2024345" cy="1500397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071D88FC-533B-6BF8-0C07-5DB1DD7A3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645" y="2603296"/>
            <a:ext cx="1405134" cy="171950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202803C-0D8C-2738-C945-A772DE2CD4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9657" y="4208497"/>
            <a:ext cx="304800" cy="3048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A01349FE-07D6-3B32-5B44-EDD16DFB1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2779" y="3346323"/>
            <a:ext cx="304800" cy="3048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C4538B5-FEC8-B2F8-D4F8-3DE03DA5E5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0528" y="5218288"/>
            <a:ext cx="304800" cy="3048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D2B1D493-B317-0815-82C1-97A19D6C71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173" y="2419933"/>
            <a:ext cx="895350" cy="180975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A70E04D1-5689-B3FC-413F-6D21358657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7645" y="4439515"/>
            <a:ext cx="1323975" cy="180975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24F2AA4F-D83C-C7DB-37B4-79EE248E87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7645" y="2431506"/>
            <a:ext cx="1276350" cy="180975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7E6C0EF4-B5FE-6D73-49A9-F0412B2A7E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28220" y="2818726"/>
            <a:ext cx="990600" cy="657225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0A958480-8F9F-2AF9-DBFF-A03DE4B93E9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92484" y="4399138"/>
            <a:ext cx="1619250" cy="81915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89E37563-834C-D6DA-F65D-95002AC9401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92484" y="5711172"/>
            <a:ext cx="1085850" cy="49530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20E4190B-D84F-DAB6-A056-2F3A38AA2F9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80620" y="3560545"/>
            <a:ext cx="1090765" cy="44773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5D9AD15A-90E2-84C3-815F-51B6D50745A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54409" y="6283847"/>
            <a:ext cx="1376555" cy="352474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0F230DF-6273-7C53-FB74-CA9B24F3F1B5}"/>
              </a:ext>
            </a:extLst>
          </p:cNvPr>
          <p:cNvCxnSpPr>
            <a:cxnSpLocks/>
            <a:stCxn id="10" idx="3"/>
            <a:endCxn id="20" idx="1"/>
          </p:cNvCxnSpPr>
          <p:nvPr/>
        </p:nvCxnSpPr>
        <p:spPr>
          <a:xfrm flipV="1">
            <a:off x="4314457" y="3463048"/>
            <a:ext cx="333188" cy="89784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연결선: 꺾임 48">
            <a:extLst>
              <a:ext uri="{FF2B5EF4-FFF2-40B4-BE49-F238E27FC236}">
                <a16:creationId xmlns:a16="http://schemas.microsoft.com/office/drawing/2014/main" id="{4C14CF25-4784-DCEA-8C27-6F89AA6E9554}"/>
              </a:ext>
            </a:extLst>
          </p:cNvPr>
          <p:cNvCxnSpPr>
            <a:cxnSpLocks/>
            <a:stCxn id="10" idx="3"/>
            <a:endCxn id="18" idx="1"/>
          </p:cNvCxnSpPr>
          <p:nvPr/>
        </p:nvCxnSpPr>
        <p:spPr>
          <a:xfrm>
            <a:off x="4314457" y="4360897"/>
            <a:ext cx="333188" cy="100979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AED8C070-3C9B-3438-0A2E-C15882C5ED08}"/>
              </a:ext>
            </a:extLst>
          </p:cNvPr>
          <p:cNvCxnSpPr>
            <a:cxnSpLocks/>
            <a:stCxn id="12" idx="3"/>
            <a:endCxn id="35" idx="1"/>
          </p:cNvCxnSpPr>
          <p:nvPr/>
        </p:nvCxnSpPr>
        <p:spPr>
          <a:xfrm flipV="1">
            <a:off x="6357579" y="3147339"/>
            <a:ext cx="870641" cy="35138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연결선: 꺾임 54">
            <a:extLst>
              <a:ext uri="{FF2B5EF4-FFF2-40B4-BE49-F238E27FC236}">
                <a16:creationId xmlns:a16="http://schemas.microsoft.com/office/drawing/2014/main" id="{57BE75FD-0562-5B0A-B3F5-60E78F3AE56C}"/>
              </a:ext>
            </a:extLst>
          </p:cNvPr>
          <p:cNvCxnSpPr>
            <a:cxnSpLocks/>
            <a:stCxn id="14" idx="3"/>
            <a:endCxn id="37" idx="1"/>
          </p:cNvCxnSpPr>
          <p:nvPr/>
        </p:nvCxnSpPr>
        <p:spPr>
          <a:xfrm flipV="1">
            <a:off x="6945328" y="4808713"/>
            <a:ext cx="347156" cy="56197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818430CD-4A1B-99DB-A68A-44C9E61AFB5E}"/>
              </a:ext>
            </a:extLst>
          </p:cNvPr>
          <p:cNvCxnSpPr>
            <a:cxnSpLocks/>
            <a:stCxn id="14" idx="3"/>
            <a:endCxn id="39" idx="1"/>
          </p:cNvCxnSpPr>
          <p:nvPr/>
        </p:nvCxnSpPr>
        <p:spPr>
          <a:xfrm>
            <a:off x="6945328" y="5370688"/>
            <a:ext cx="347156" cy="58813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F2735D07-72F9-2BF2-5E32-2FC6F01C5842}"/>
              </a:ext>
            </a:extLst>
          </p:cNvPr>
          <p:cNvSpPr/>
          <p:nvPr/>
        </p:nvSpPr>
        <p:spPr>
          <a:xfrm>
            <a:off x="7384800" y="3141122"/>
            <a:ext cx="815813" cy="3251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3A8C52E4-559B-D03B-5847-208B1813F105}"/>
              </a:ext>
            </a:extLst>
          </p:cNvPr>
          <p:cNvSpPr/>
          <p:nvPr/>
        </p:nvSpPr>
        <p:spPr>
          <a:xfrm>
            <a:off x="7453655" y="6018974"/>
            <a:ext cx="918408" cy="187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5C41035-C063-7221-9266-196735BDA5D6}"/>
              </a:ext>
            </a:extLst>
          </p:cNvPr>
          <p:cNvSpPr txBox="1"/>
          <p:nvPr/>
        </p:nvSpPr>
        <p:spPr>
          <a:xfrm>
            <a:off x="5869028" y="2212621"/>
            <a:ext cx="20518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★</a:t>
            </a:r>
            <a:endParaRPr lang="ko-KR" altLang="en-US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5180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55BC46-0C67-840B-579E-D07420E76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</a:t>
            </a:r>
            <a:r>
              <a:rPr lang="en-US" altLang="ko-KR" dirty="0"/>
              <a:t> S/W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89FF22F-1528-7AA4-7906-5AB7F98077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582" y="928644"/>
            <a:ext cx="8906836" cy="3911520"/>
          </a:xfrm>
        </p:spPr>
        <p:txBody>
          <a:bodyPr/>
          <a:lstStyle/>
          <a:p>
            <a:r>
              <a:rPr lang="ko-KR" altLang="en-US" dirty="0"/>
              <a:t>데이터 일반화 </a:t>
            </a:r>
            <a:r>
              <a:rPr lang="en-US" altLang="ko-KR" dirty="0"/>
              <a:t>(Data Generalization) (</a:t>
            </a:r>
            <a:r>
              <a:rPr lang="ko-KR" altLang="en-US" dirty="0"/>
              <a:t>계속</a:t>
            </a:r>
            <a:r>
              <a:rPr lang="en-US" altLang="ko-KR" dirty="0"/>
              <a:t>)</a:t>
            </a:r>
            <a:endParaRPr lang="ko-KR" altLang="en-US" dirty="0"/>
          </a:p>
          <a:p>
            <a:pPr lvl="1"/>
            <a:r>
              <a:rPr lang="ko-KR" altLang="en-US" dirty="0"/>
              <a:t>비주기적 출력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주기적 출력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5399CF5-6157-6D28-70A5-93F05F30789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-6109" y="684940"/>
            <a:ext cx="3813338" cy="242118"/>
          </a:xfrm>
        </p:spPr>
        <p:txBody>
          <a:bodyPr/>
          <a:lstStyle/>
          <a:p>
            <a:r>
              <a:rPr lang="ko-KR" altLang="en-US" dirty="0"/>
              <a:t>구조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566D413-5DEC-C310-3DFD-4B9BDA244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77" y="4774382"/>
            <a:ext cx="5608150" cy="161376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42F78F4A-FB2B-EAFB-589D-0B98221BE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72" y="1647909"/>
            <a:ext cx="6801799" cy="2647367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9A64227-26AF-4E5C-3950-3F53238661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7724" y="1287296"/>
            <a:ext cx="304800" cy="3048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34ABBCC2-0898-1C62-16D3-2150A8376B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0560" y="4487970"/>
            <a:ext cx="304800" cy="3048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20F8F9D0-BDE2-5FE8-4BF4-F689F2717E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8404" y="5308885"/>
            <a:ext cx="2605451" cy="13384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8F1A0E7-BE66-E55C-0D7B-F9DA3BF79250}"/>
              </a:ext>
            </a:extLst>
          </p:cNvPr>
          <p:cNvSpPr txBox="1"/>
          <p:nvPr/>
        </p:nvSpPr>
        <p:spPr>
          <a:xfrm>
            <a:off x="8331358" y="5090573"/>
            <a:ext cx="692497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Data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Merge</a:t>
            </a:r>
            <a:endParaRPr lang="ko-KR" altLang="en-US" sz="10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42403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4CE8D0-5EF3-6F8C-F540-40A1CDD09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</a:t>
            </a:r>
            <a:r>
              <a:rPr lang="en-US" altLang="ko-KR" dirty="0"/>
              <a:t> S/W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FA3709-BC3B-0B8A-7A30-976A085BFA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582" y="928644"/>
            <a:ext cx="8906836" cy="3588868"/>
          </a:xfrm>
        </p:spPr>
        <p:txBody>
          <a:bodyPr/>
          <a:lstStyle/>
          <a:p>
            <a:r>
              <a:rPr lang="ko-KR" altLang="en-US" dirty="0"/>
              <a:t>데이터 일반화 </a:t>
            </a:r>
            <a:r>
              <a:rPr lang="en-US" altLang="ko-KR" dirty="0"/>
              <a:t>(Data Generalization) (</a:t>
            </a:r>
            <a:r>
              <a:rPr lang="ko-KR" altLang="en-US" dirty="0"/>
              <a:t>계속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개발자 모드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en-US" altLang="ko-KR" dirty="0"/>
              <a:t>Offline Model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0534ACE-17A1-DC8B-E45A-2067E35791F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F260E26-BA01-E8CA-1744-A01654AC9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340768"/>
            <a:ext cx="3895748" cy="271546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822B77F-455F-8479-AECB-16531496C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4451559"/>
            <a:ext cx="5032923" cy="235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891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6">
            <a:extLst>
              <a:ext uri="{FF2B5EF4-FFF2-40B4-BE49-F238E27FC236}">
                <a16:creationId xmlns:a16="http://schemas.microsoft.com/office/drawing/2014/main" id="{56FF4E9A-6812-062E-BB0C-0D919AB5DA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171432"/>
              </p:ext>
            </p:extLst>
          </p:nvPr>
        </p:nvGraphicFramePr>
        <p:xfrm>
          <a:off x="719571" y="1628800"/>
          <a:ext cx="7704858" cy="3292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4143">
                  <a:extLst>
                    <a:ext uri="{9D8B030D-6E8A-4147-A177-3AD203B41FA5}">
                      <a16:colId xmlns:a16="http://schemas.microsoft.com/office/drawing/2014/main" val="492803040"/>
                    </a:ext>
                  </a:extLst>
                </a:gridCol>
                <a:gridCol w="1284143">
                  <a:extLst>
                    <a:ext uri="{9D8B030D-6E8A-4147-A177-3AD203B41FA5}">
                      <a16:colId xmlns:a16="http://schemas.microsoft.com/office/drawing/2014/main" val="1004886546"/>
                    </a:ext>
                  </a:extLst>
                </a:gridCol>
                <a:gridCol w="1284143">
                  <a:extLst>
                    <a:ext uri="{9D8B030D-6E8A-4147-A177-3AD203B41FA5}">
                      <a16:colId xmlns:a16="http://schemas.microsoft.com/office/drawing/2014/main" val="4266940523"/>
                    </a:ext>
                  </a:extLst>
                </a:gridCol>
                <a:gridCol w="1284143">
                  <a:extLst>
                    <a:ext uri="{9D8B030D-6E8A-4147-A177-3AD203B41FA5}">
                      <a16:colId xmlns:a16="http://schemas.microsoft.com/office/drawing/2014/main" val="1645768492"/>
                    </a:ext>
                  </a:extLst>
                </a:gridCol>
                <a:gridCol w="1284143">
                  <a:extLst>
                    <a:ext uri="{9D8B030D-6E8A-4147-A177-3AD203B41FA5}">
                      <a16:colId xmlns:a16="http://schemas.microsoft.com/office/drawing/2014/main" val="3114758026"/>
                    </a:ext>
                  </a:extLst>
                </a:gridCol>
                <a:gridCol w="1284143">
                  <a:extLst>
                    <a:ext uri="{9D8B030D-6E8A-4147-A177-3AD203B41FA5}">
                      <a16:colId xmlns:a16="http://schemas.microsoft.com/office/drawing/2014/main" val="2547172036"/>
                    </a:ext>
                  </a:extLst>
                </a:gridCol>
              </a:tblGrid>
              <a:tr h="3038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Public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Log Setting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H/W Setting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Protocol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/>
                        <a:t>(I/O)</a:t>
                      </a:r>
                      <a:r>
                        <a:rPr lang="ko-KR" altLang="en-US" dirty="0"/>
                        <a:t> </a:t>
                      </a:r>
                      <a:r>
                        <a:rPr lang="en-US" altLang="ko-KR" dirty="0"/>
                        <a:t>Interface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Log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4962403"/>
                  </a:ext>
                </a:extLst>
              </a:tr>
              <a:tr h="265206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78912"/>
                  </a:ext>
                </a:extLst>
              </a:tr>
            </a:tbl>
          </a:graphicData>
        </a:graphic>
      </p:graphicFrame>
      <p:sp>
        <p:nvSpPr>
          <p:cNvPr id="2" name="제목 1">
            <a:extLst>
              <a:ext uri="{FF2B5EF4-FFF2-40B4-BE49-F238E27FC236}">
                <a16:creationId xmlns:a16="http://schemas.microsoft.com/office/drawing/2014/main" id="{BD271AB0-92A6-58D6-3534-B5097A14A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</a:t>
            </a:r>
            <a:r>
              <a:rPr lang="en-US" altLang="ko-KR" dirty="0"/>
              <a:t> S/W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CFAA543-A9A7-C6AF-3506-11B6D341470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582" y="928644"/>
            <a:ext cx="8906836" cy="358624"/>
          </a:xfrm>
        </p:spPr>
        <p:txBody>
          <a:bodyPr/>
          <a:lstStyle/>
          <a:p>
            <a:r>
              <a:rPr lang="ko-KR" altLang="en-US" dirty="0"/>
              <a:t>모듈화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EBB7DE4-E8D7-139D-0D5D-7B66636B37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-6109" y="684940"/>
            <a:ext cx="3813338" cy="242118"/>
          </a:xfrm>
        </p:spPr>
        <p:txBody>
          <a:bodyPr/>
          <a:lstStyle/>
          <a:p>
            <a:r>
              <a:rPr lang="ko-KR" altLang="en-US" dirty="0"/>
              <a:t>구조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7408E99-7EBA-CFBA-B2F5-E0526CB70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799" y="2584539"/>
            <a:ext cx="304800" cy="3048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0C04C37-2C7F-85CE-FA35-C5BAFB574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627" y="2584539"/>
            <a:ext cx="304800" cy="3048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3F0750CC-1AC9-93A2-EDF3-ACF2308C0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2713" y="2584539"/>
            <a:ext cx="304800" cy="3048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3ABB40A-1987-BAE6-B679-2F8B7247F9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971" y="3096883"/>
            <a:ext cx="304800" cy="301197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B6A63D5-9451-F8A6-0269-C2D9AAE40D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9971" y="2584539"/>
            <a:ext cx="304800" cy="3048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0010AC1-0132-0E06-4DB6-EB3C38D9FE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5433" y="3096884"/>
            <a:ext cx="304800" cy="30480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917DC477-4074-1FBD-C15B-4738DB696D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5433" y="3606727"/>
            <a:ext cx="304800" cy="30480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BFEE3BBA-8EC9-EEE4-9B8F-A90021E8E7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0885" y="2584539"/>
            <a:ext cx="304800" cy="30480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66C1B214-25CF-3338-AAF1-8ED7190FD4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2832" y="3609636"/>
            <a:ext cx="304800" cy="301197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8D92366E-FC40-C786-DE5A-B447E3F6FB4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3627" y="3096884"/>
            <a:ext cx="304800" cy="304800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BE6375D3-5398-4C3D-06B0-E7DC3E5757E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19059" y="2584539"/>
            <a:ext cx="304800" cy="304800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C0C323B9-BA6C-E4D9-CBD8-7C3529A53D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9059" y="3089858"/>
            <a:ext cx="304800" cy="304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8463B0-D666-79A7-77B9-057C55C0D538}"/>
              </a:ext>
            </a:extLst>
          </p:cNvPr>
          <p:cNvSpPr txBox="1"/>
          <p:nvPr/>
        </p:nvSpPr>
        <p:spPr>
          <a:xfrm>
            <a:off x="2621236" y="2940491"/>
            <a:ext cx="64120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ko-KR" altLang="en-US" sz="1600" dirty="0">
                <a:latin typeface="+mj-ea"/>
                <a:ea typeface="+mj-ea"/>
              </a:rPr>
              <a:t>∙</a:t>
            </a:r>
            <a:endParaRPr lang="en-US" altLang="ko-KR" sz="1600" dirty="0">
              <a:latin typeface="+mj-ea"/>
              <a:ea typeface="+mj-ea"/>
            </a:endParaRPr>
          </a:p>
          <a:p>
            <a:pPr algn="l"/>
            <a:r>
              <a:rPr lang="ko-KR" altLang="en-US" sz="1600" dirty="0">
                <a:latin typeface="+mj-ea"/>
                <a:ea typeface="+mj-ea"/>
              </a:rPr>
              <a:t>∙</a:t>
            </a:r>
            <a:endParaRPr lang="en-US" altLang="ko-KR" sz="1600" dirty="0">
              <a:latin typeface="+mj-ea"/>
              <a:ea typeface="+mj-ea"/>
            </a:endParaRPr>
          </a:p>
          <a:p>
            <a:pPr algn="l"/>
            <a:r>
              <a:rPr lang="ko-KR" altLang="en-US" sz="1600" dirty="0">
                <a:latin typeface="+mj-ea"/>
                <a:ea typeface="+mj-ea"/>
              </a:rPr>
              <a:t>∙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195F8C-2006-2122-25D3-C53F3E5E9DAB}"/>
              </a:ext>
            </a:extLst>
          </p:cNvPr>
          <p:cNvSpPr txBox="1"/>
          <p:nvPr/>
        </p:nvSpPr>
        <p:spPr>
          <a:xfrm>
            <a:off x="3910191" y="3962679"/>
            <a:ext cx="64120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ko-KR" altLang="en-US" sz="1600" dirty="0">
                <a:latin typeface="+mj-ea"/>
                <a:ea typeface="+mj-ea"/>
              </a:rPr>
              <a:t>∙</a:t>
            </a:r>
            <a:endParaRPr lang="en-US" altLang="ko-KR" sz="1600" dirty="0">
              <a:latin typeface="+mj-ea"/>
              <a:ea typeface="+mj-ea"/>
            </a:endParaRPr>
          </a:p>
          <a:p>
            <a:pPr algn="l"/>
            <a:r>
              <a:rPr lang="ko-KR" altLang="en-US" sz="1600" dirty="0">
                <a:latin typeface="+mj-ea"/>
                <a:ea typeface="+mj-ea"/>
              </a:rPr>
              <a:t>∙</a:t>
            </a:r>
            <a:endParaRPr lang="en-US" altLang="ko-KR" sz="1600" dirty="0">
              <a:latin typeface="+mj-ea"/>
              <a:ea typeface="+mj-ea"/>
            </a:endParaRPr>
          </a:p>
          <a:p>
            <a:pPr algn="l"/>
            <a:r>
              <a:rPr lang="ko-KR" altLang="en-US" sz="1600" dirty="0">
                <a:latin typeface="+mj-ea"/>
                <a:ea typeface="+mj-ea"/>
              </a:rPr>
              <a:t>∙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568E3E-3BB3-C6AF-CAC1-BA5E720DE7AD}"/>
              </a:ext>
            </a:extLst>
          </p:cNvPr>
          <p:cNvSpPr txBox="1"/>
          <p:nvPr/>
        </p:nvSpPr>
        <p:spPr>
          <a:xfrm>
            <a:off x="5181225" y="2940491"/>
            <a:ext cx="64120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ko-KR" altLang="en-US" sz="1600" dirty="0">
                <a:latin typeface="+mj-ea"/>
                <a:ea typeface="+mj-ea"/>
              </a:rPr>
              <a:t>∙</a:t>
            </a:r>
            <a:endParaRPr lang="en-US" altLang="ko-KR" sz="1600" dirty="0">
              <a:latin typeface="+mj-ea"/>
              <a:ea typeface="+mj-ea"/>
            </a:endParaRPr>
          </a:p>
          <a:p>
            <a:pPr algn="l"/>
            <a:r>
              <a:rPr lang="ko-KR" altLang="en-US" sz="1600" dirty="0">
                <a:latin typeface="+mj-ea"/>
                <a:ea typeface="+mj-ea"/>
              </a:rPr>
              <a:t>∙</a:t>
            </a:r>
            <a:endParaRPr lang="en-US" altLang="ko-KR" sz="1600" dirty="0">
              <a:latin typeface="+mj-ea"/>
              <a:ea typeface="+mj-ea"/>
            </a:endParaRPr>
          </a:p>
          <a:p>
            <a:pPr algn="l"/>
            <a:r>
              <a:rPr lang="ko-KR" altLang="en-US" sz="1600" dirty="0">
                <a:latin typeface="+mj-ea"/>
                <a:ea typeface="+mj-ea"/>
              </a:rPr>
              <a:t>∙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AB28A3-7D6B-7571-88FA-FB57A3A22A42}"/>
              </a:ext>
            </a:extLst>
          </p:cNvPr>
          <p:cNvSpPr txBox="1"/>
          <p:nvPr/>
        </p:nvSpPr>
        <p:spPr>
          <a:xfrm>
            <a:off x="6460311" y="3962679"/>
            <a:ext cx="64120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ko-KR" altLang="en-US" sz="1600" dirty="0">
                <a:latin typeface="+mj-ea"/>
                <a:ea typeface="+mj-ea"/>
              </a:rPr>
              <a:t>∙</a:t>
            </a:r>
            <a:endParaRPr lang="en-US" altLang="ko-KR" sz="1600" dirty="0">
              <a:latin typeface="+mj-ea"/>
              <a:ea typeface="+mj-ea"/>
            </a:endParaRPr>
          </a:p>
          <a:p>
            <a:pPr algn="l"/>
            <a:r>
              <a:rPr lang="ko-KR" altLang="en-US" sz="1600" dirty="0">
                <a:latin typeface="+mj-ea"/>
                <a:ea typeface="+mj-ea"/>
              </a:rPr>
              <a:t>∙</a:t>
            </a:r>
            <a:endParaRPr lang="en-US" altLang="ko-KR" sz="1600" dirty="0">
              <a:latin typeface="+mj-ea"/>
              <a:ea typeface="+mj-ea"/>
            </a:endParaRPr>
          </a:p>
          <a:p>
            <a:pPr algn="l"/>
            <a:r>
              <a:rPr lang="ko-KR" altLang="en-US" sz="1600" dirty="0">
                <a:latin typeface="+mj-ea"/>
                <a:ea typeface="+mj-ea"/>
              </a:rPr>
              <a:t>∙</a:t>
            </a:r>
          </a:p>
        </p:txBody>
      </p:sp>
    </p:spTree>
    <p:extLst>
      <p:ext uri="{BB962C8B-B14F-4D97-AF65-F5344CB8AC3E}">
        <p14:creationId xmlns:p14="http://schemas.microsoft.com/office/powerpoint/2010/main" val="139884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8BB7F0-5AA2-1A05-EC31-BC78138B2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</a:t>
            </a:r>
            <a:r>
              <a:rPr lang="en-US" altLang="ko-KR" dirty="0"/>
              <a:t> S/W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E5499E3-4669-3E25-4926-4C2CF51A609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582" y="928644"/>
            <a:ext cx="8906836" cy="684996"/>
          </a:xfrm>
        </p:spPr>
        <p:txBody>
          <a:bodyPr/>
          <a:lstStyle/>
          <a:p>
            <a:r>
              <a:rPr lang="en-US" altLang="ko-KR" dirty="0"/>
              <a:t>GUI </a:t>
            </a:r>
            <a:r>
              <a:rPr lang="ko-KR" altLang="en-US" dirty="0"/>
              <a:t>통일 </a:t>
            </a:r>
            <a:r>
              <a:rPr lang="en-US" altLang="ko-KR" dirty="0"/>
              <a:t>(Controller,</a:t>
            </a:r>
            <a:r>
              <a:rPr lang="ko-KR" altLang="en-US" dirty="0"/>
              <a:t> </a:t>
            </a:r>
            <a:r>
              <a:rPr lang="en-US" altLang="ko-KR" dirty="0"/>
              <a:t>Indicator, Button)</a:t>
            </a:r>
          </a:p>
          <a:p>
            <a:pPr lvl="1"/>
            <a:r>
              <a:rPr lang="en-US" altLang="ko-KR" dirty="0"/>
              <a:t>Mass Flow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3948ED-333D-F2D4-7C54-BD22F47FAC8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-6109" y="684940"/>
            <a:ext cx="3813338" cy="242118"/>
          </a:xfrm>
        </p:spPr>
        <p:txBody>
          <a:bodyPr/>
          <a:lstStyle/>
          <a:p>
            <a:r>
              <a:rPr lang="ko-KR" altLang="en-US" dirty="0"/>
              <a:t>기능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B06715F-4F11-ADA7-C07D-F043A449D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664804"/>
            <a:ext cx="4181475" cy="371475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F03EB0F-6756-9FC6-33BD-362BE8613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2636912"/>
            <a:ext cx="4181475" cy="371475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1704625E-421C-1D50-8183-BDE15DBA6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8160" y="132604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345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1D4688-1B11-E8F9-BE62-EA5F617A9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</a:t>
            </a:r>
            <a:r>
              <a:rPr lang="en-US" altLang="ko-KR" dirty="0"/>
              <a:t> S/W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A0141D5-D022-A243-954F-C160C76808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582" y="928644"/>
            <a:ext cx="8906836" cy="3549883"/>
          </a:xfrm>
        </p:spPr>
        <p:txBody>
          <a:bodyPr/>
          <a:lstStyle/>
          <a:p>
            <a:r>
              <a:rPr lang="en-US" altLang="ko-KR" dirty="0"/>
              <a:t>GUI  (</a:t>
            </a:r>
            <a:r>
              <a:rPr lang="ko-KR" altLang="en-US" dirty="0"/>
              <a:t>계속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dirty="0"/>
              <a:t>Humidify &amp; Temperature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pPr lvl="1"/>
            <a:r>
              <a:rPr lang="en-US" altLang="ko-KR" dirty="0"/>
              <a:t>Back Pressure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D966466-49B9-252A-FA37-E8B9F01A661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-6109" y="684940"/>
            <a:ext cx="3813338" cy="242118"/>
          </a:xfrm>
        </p:spPr>
        <p:txBody>
          <a:bodyPr/>
          <a:lstStyle/>
          <a:p>
            <a:r>
              <a:rPr lang="ko-KR" altLang="en-US" dirty="0"/>
              <a:t>기능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86BBC10-8519-FF47-B56D-4B14BA312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636" y="1633909"/>
            <a:ext cx="5934075" cy="244316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12CEA6AA-D778-242F-7B58-A981E79D9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1301674"/>
            <a:ext cx="304800" cy="3048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1805B557-3477-8408-0940-FBCE48035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5716" y="4128458"/>
            <a:ext cx="304800" cy="3048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1127A63-B458-E5B5-ECF5-02F1033EAF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7149" y="4483943"/>
            <a:ext cx="4105275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2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3F0AC3-7F91-0199-5527-F7B62FAAC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</a:t>
            </a:r>
            <a:r>
              <a:rPr lang="en-US" altLang="ko-KR" dirty="0"/>
              <a:t> S/W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7D083D8-3974-3A0E-9BD3-26BB9ADE62C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8582" y="928644"/>
            <a:ext cx="8906836" cy="1524713"/>
          </a:xfrm>
        </p:spPr>
        <p:txBody>
          <a:bodyPr/>
          <a:lstStyle/>
          <a:p>
            <a:r>
              <a:rPr lang="en-US" altLang="ko-KR" dirty="0"/>
              <a:t>ADD-ON</a:t>
            </a:r>
          </a:p>
          <a:p>
            <a:pPr lvl="1"/>
            <a:r>
              <a:rPr lang="en-US" altLang="ko-KR" dirty="0"/>
              <a:t>ADD-ON</a:t>
            </a:r>
            <a:r>
              <a:rPr lang="ko-KR" altLang="en-US" dirty="0"/>
              <a:t> </a:t>
            </a:r>
            <a:r>
              <a:rPr lang="en-US" altLang="ko-KR" dirty="0"/>
              <a:t>S/W </a:t>
            </a:r>
            <a:r>
              <a:rPr lang="ko-KR" altLang="en-US" dirty="0"/>
              <a:t>개발</a:t>
            </a:r>
            <a:endParaRPr lang="en-US" altLang="ko-KR" dirty="0"/>
          </a:p>
          <a:p>
            <a:pPr lvl="2"/>
            <a:r>
              <a:rPr lang="ko-KR" altLang="en-US" dirty="0"/>
              <a:t>예시 </a:t>
            </a:r>
            <a:r>
              <a:rPr lang="en-US" altLang="ko-KR" dirty="0"/>
              <a:t>(Log data file </a:t>
            </a:r>
            <a:r>
              <a:rPr lang="ko-KR" altLang="en-US" dirty="0"/>
              <a:t>변환</a:t>
            </a:r>
            <a:r>
              <a:rPr lang="en-US" altLang="ko-KR" dirty="0"/>
              <a:t>)</a:t>
            </a:r>
            <a:br>
              <a:rPr lang="en-US" altLang="ko-KR" dirty="0"/>
            </a:br>
            <a:r>
              <a:rPr lang="en-US" altLang="ko-KR" dirty="0"/>
              <a:t>- Spread sheet</a:t>
            </a:r>
            <a:br>
              <a:rPr lang="en-US" altLang="ko-KR" dirty="0"/>
            </a:br>
            <a:r>
              <a:rPr lang="en-US" altLang="ko-KR" dirty="0"/>
              <a:t>- Graph images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64756BF-9580-A533-C44C-F40206F0CFB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ko-KR" altLang="en-US" dirty="0"/>
              <a:t>기능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F590EAE-1D75-5382-62B5-5C5F13246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32" y="2783960"/>
            <a:ext cx="3657600" cy="19812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315B2340-374E-1A35-B5F4-EF7078D5E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819" y="3588930"/>
            <a:ext cx="2743205" cy="146304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822E8886-B666-CCAE-4858-F57F749384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421" y="4188606"/>
            <a:ext cx="2743205" cy="146304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83E3034-727A-A7D2-FED7-77CDEE3CA1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068" y="4941168"/>
            <a:ext cx="2743205" cy="146304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7317D46-7514-B8B9-598C-8D2B2E0C89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6819" y="1180344"/>
            <a:ext cx="3657600" cy="1981200"/>
          </a:xfrm>
          <a:prstGeom prst="rect">
            <a:avLst/>
          </a:prstGeom>
        </p:spPr>
      </p:pic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1D0CFDC6-5687-0EE1-E831-1BDBBAAD02DA}"/>
              </a:ext>
            </a:extLst>
          </p:cNvPr>
          <p:cNvSpPr/>
          <p:nvPr/>
        </p:nvSpPr>
        <p:spPr>
          <a:xfrm>
            <a:off x="4179612" y="3360514"/>
            <a:ext cx="392388" cy="828092"/>
          </a:xfrm>
          <a:prstGeom prst="rightArrow">
            <a:avLst>
              <a:gd name="adj1" fmla="val 50000"/>
              <a:gd name="adj2" fmla="val 621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4395D3-35FA-E669-0C34-13D1859BCB71}"/>
              </a:ext>
            </a:extLst>
          </p:cNvPr>
          <p:cNvSpPr txBox="1"/>
          <p:nvPr/>
        </p:nvSpPr>
        <p:spPr>
          <a:xfrm>
            <a:off x="4179612" y="3172135"/>
            <a:ext cx="405560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0"/>
              </a:schemeClr>
            </a:solidFill>
          </a:ln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Python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004589-E561-0191-58B3-88130E33ED3D}"/>
              </a:ext>
            </a:extLst>
          </p:cNvPr>
          <p:cNvSpPr txBox="1"/>
          <p:nvPr/>
        </p:nvSpPr>
        <p:spPr>
          <a:xfrm>
            <a:off x="7790168" y="3167093"/>
            <a:ext cx="774251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0"/>
              </a:schemeClr>
            </a:solidFill>
          </a:ln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Spread Sheet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A07B6F-3C91-6764-9D7C-E2FE8D276063}"/>
              </a:ext>
            </a:extLst>
          </p:cNvPr>
          <p:cNvSpPr txBox="1"/>
          <p:nvPr/>
        </p:nvSpPr>
        <p:spPr>
          <a:xfrm>
            <a:off x="8217148" y="5672689"/>
            <a:ext cx="814325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0"/>
              </a:schemeClr>
            </a:solidFill>
          </a:ln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000" dirty="0">
                <a:latin typeface="+mj-ea"/>
                <a:ea typeface="+mj-ea"/>
              </a:rPr>
              <a:t>Graph Images</a:t>
            </a: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634F7AD9-5465-850F-B090-E9CD5E51D4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4356" y="4298435"/>
            <a:ext cx="381000" cy="466725"/>
          </a:xfrm>
          <a:prstGeom prst="rect">
            <a:avLst/>
          </a:prstGeom>
        </p:spPr>
      </p:pic>
      <p:pic>
        <p:nvPicPr>
          <p:cNvPr id="1026" name="Picture 2" descr="파이썬의 기초 (개발환경 세팅, 문법)">
            <a:extLst>
              <a:ext uri="{FF2B5EF4-FFF2-40B4-BE49-F238E27FC236}">
                <a16:creationId xmlns:a16="http://schemas.microsoft.com/office/drawing/2014/main" id="{83DB24CE-89C6-D0A0-BE21-8B384B36D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3" t="6215" r="25194" b="6378"/>
          <a:stretch/>
        </p:blipFill>
        <p:spPr bwMode="auto">
          <a:xfrm>
            <a:off x="4192213" y="2801555"/>
            <a:ext cx="363252" cy="35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23432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 algn="l">
          <a:defRPr sz="1600" dirty="0" smtClean="0">
            <a:latin typeface="+mj-ea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6220</TotalTime>
  <Words>781</Words>
  <Application>Microsoft Office PowerPoint</Application>
  <PresentationFormat>화면 슬라이드 쇼(4:3)</PresentationFormat>
  <Paragraphs>213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3" baseType="lpstr">
      <vt:lpstr>굴림</vt:lpstr>
      <vt:lpstr>맑은 고딕</vt:lpstr>
      <vt:lpstr>Arial</vt:lpstr>
      <vt:lpstr>Calibri</vt:lpstr>
      <vt:lpstr>Verdana</vt:lpstr>
      <vt:lpstr>Wingdings</vt:lpstr>
      <vt:lpstr>디자인 사용자 지정</vt:lpstr>
      <vt:lpstr>신규 F.C S/W 제안</vt:lpstr>
      <vt:lpstr>기존 S/W</vt:lpstr>
      <vt:lpstr>기존 S/W</vt:lpstr>
      <vt:lpstr>기존 S/W</vt:lpstr>
      <vt:lpstr>기존 S/W</vt:lpstr>
      <vt:lpstr>제안 S/W</vt:lpstr>
      <vt:lpstr>제안 S/W</vt:lpstr>
      <vt:lpstr>제안 S/W</vt:lpstr>
      <vt:lpstr>제안 S/W</vt:lpstr>
      <vt:lpstr>제안 S/W</vt:lpstr>
      <vt:lpstr>제안 S/W</vt:lpstr>
      <vt:lpstr>제안 S/W</vt:lpstr>
      <vt:lpstr>제안 S/W</vt:lpstr>
      <vt:lpstr>제안 S/W</vt:lpstr>
      <vt:lpstr>제안 S/W</vt:lpstr>
      <vt:lpstr>제안 S/W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</dc:creator>
  <cp:lastModifiedBy>Park Changwoo</cp:lastModifiedBy>
  <cp:revision>528</cp:revision>
  <cp:lastPrinted>2022-09-30T08:49:12Z</cp:lastPrinted>
  <dcterms:created xsi:type="dcterms:W3CDTF">2011-01-24T11:55:09Z</dcterms:created>
  <dcterms:modified xsi:type="dcterms:W3CDTF">2022-09-30T09:04:41Z</dcterms:modified>
</cp:coreProperties>
</file>