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2" r:id="rId2"/>
    <p:sldId id="283" r:id="rId3"/>
    <p:sldId id="284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rk Changwoo" initials="PC" lastIdx="1" clrIdx="0">
    <p:extLst>
      <p:ext uri="{19B8F6BF-5375-455C-9EA6-DF929625EA0E}">
        <p15:presenceInfo xmlns:p15="http://schemas.microsoft.com/office/powerpoint/2012/main" userId="4b55180662a863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31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4AEE9-60E1-41E2-9A52-9C35A09A102A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6C8F6-CBAD-4DE7-8853-B3ED34D7FE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237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37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5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03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20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3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34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52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60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60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94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DCB6F-8040-4A07-83C6-53C04C008437}" type="datetimeFigureOut">
              <a:rPr lang="ko-KR" altLang="en-US" smtClean="0"/>
              <a:t>2022-09-30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86F54-52E6-4D53-B22F-B96047860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28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0431DFA-0FA1-428A-6996-798EDB688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61" y="908720"/>
            <a:ext cx="8821677" cy="58587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30C2B7-6BA6-E02D-36DB-9A7B785F24B8}"/>
              </a:ext>
            </a:extLst>
          </p:cNvPr>
          <p:cNvSpPr txBox="1"/>
          <p:nvPr/>
        </p:nvSpPr>
        <p:spPr>
          <a:xfrm>
            <a:off x="1043608" y="1484784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0525CC-32A8-AE47-BFF0-C9676216E1EE}"/>
              </a:ext>
            </a:extLst>
          </p:cNvPr>
          <p:cNvSpPr txBox="1"/>
          <p:nvPr/>
        </p:nvSpPr>
        <p:spPr>
          <a:xfrm>
            <a:off x="212943" y="274461"/>
            <a:ext cx="6642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KIMM_</a:t>
            </a:r>
            <a:r>
              <a:rPr lang="ko-KR" altLang="en-US" sz="1600" b="1" dirty="0"/>
              <a:t>암모니아 연료전지평가장비</a:t>
            </a:r>
            <a:r>
              <a:rPr lang="en-US" altLang="ko-KR" sz="1600" b="1" dirty="0"/>
              <a:t>(Bubbler </a:t>
            </a:r>
            <a:r>
              <a:rPr lang="ko-KR" altLang="en-US" sz="1600" b="1" dirty="0"/>
              <a:t>가습</a:t>
            </a:r>
            <a:r>
              <a:rPr lang="en-US" altLang="ko-KR" sz="1600" b="1" dirty="0"/>
              <a:t>)220602</a:t>
            </a:r>
            <a:endParaRPr lang="ko-KR" altLang="en-US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60794B-0888-B588-0100-B7A8FC2913E6}"/>
              </a:ext>
            </a:extLst>
          </p:cNvPr>
          <p:cNvSpPr txBox="1"/>
          <p:nvPr/>
        </p:nvSpPr>
        <p:spPr>
          <a:xfrm>
            <a:off x="1043608" y="1865127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37649B-F46D-EDE0-FA3B-95151E4B22A7}"/>
              </a:ext>
            </a:extLst>
          </p:cNvPr>
          <p:cNvSpPr txBox="1"/>
          <p:nvPr/>
        </p:nvSpPr>
        <p:spPr>
          <a:xfrm>
            <a:off x="1043608" y="2230125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8AB30-C141-EA4F-835A-C08E439E476D}"/>
              </a:ext>
            </a:extLst>
          </p:cNvPr>
          <p:cNvSpPr txBox="1"/>
          <p:nvPr/>
        </p:nvSpPr>
        <p:spPr>
          <a:xfrm>
            <a:off x="1043608" y="3068960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BC6EC1-9E0F-CA40-125B-B29BEFD05A6D}"/>
              </a:ext>
            </a:extLst>
          </p:cNvPr>
          <p:cNvSpPr txBox="1"/>
          <p:nvPr/>
        </p:nvSpPr>
        <p:spPr>
          <a:xfrm>
            <a:off x="1043608" y="3429000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F8C92-02C6-D8B1-66EE-563CB46BAB1A}"/>
              </a:ext>
            </a:extLst>
          </p:cNvPr>
          <p:cNvSpPr txBox="1"/>
          <p:nvPr/>
        </p:nvSpPr>
        <p:spPr>
          <a:xfrm>
            <a:off x="2214087" y="2223226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0.0.5</a:t>
            </a:r>
            <a:endParaRPr lang="ko-KR" altLang="en-US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01418-7E3C-82B7-8644-93AFDC57E2C7}"/>
              </a:ext>
            </a:extLst>
          </p:cNvPr>
          <p:cNvSpPr txBox="1"/>
          <p:nvPr/>
        </p:nvSpPr>
        <p:spPr>
          <a:xfrm>
            <a:off x="3214977" y="1666181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0.0.6</a:t>
            </a:r>
            <a:endParaRPr lang="ko-KR" altLang="en-US" sz="11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22B30F-4AA0-C09D-4750-61F381376241}"/>
              </a:ext>
            </a:extLst>
          </p:cNvPr>
          <p:cNvSpPr txBox="1"/>
          <p:nvPr/>
        </p:nvSpPr>
        <p:spPr>
          <a:xfrm>
            <a:off x="3202349" y="2392503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0.0.7</a:t>
            </a:r>
            <a:endParaRPr lang="ko-KR" alt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AE4E13-25B2-2819-ABBD-B4B2D98A6D3E}"/>
              </a:ext>
            </a:extLst>
          </p:cNvPr>
          <p:cNvSpPr txBox="1"/>
          <p:nvPr/>
        </p:nvSpPr>
        <p:spPr>
          <a:xfrm>
            <a:off x="3214977" y="3598277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0.1.0</a:t>
            </a:r>
            <a:endParaRPr lang="ko-KR" altLang="en-US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A574DD-12C8-0C74-0B31-10FD5BCD0034}"/>
              </a:ext>
            </a:extLst>
          </p:cNvPr>
          <p:cNvSpPr txBox="1"/>
          <p:nvPr/>
        </p:nvSpPr>
        <p:spPr>
          <a:xfrm>
            <a:off x="7308304" y="2636912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0.1.1</a:t>
            </a:r>
            <a:endParaRPr lang="ko-KR" altLang="en-US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07689B-454A-C65C-04CE-AF7D4B33280A}"/>
              </a:ext>
            </a:extLst>
          </p:cNvPr>
          <p:cNvSpPr txBox="1"/>
          <p:nvPr/>
        </p:nvSpPr>
        <p:spPr>
          <a:xfrm>
            <a:off x="7502960" y="4149080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0.1.2</a:t>
            </a:r>
            <a:endParaRPr lang="ko-KR" altLang="en-US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2907CD-1B74-99F5-CCAF-A7CD20699F55}"/>
              </a:ext>
            </a:extLst>
          </p:cNvPr>
          <p:cNvSpPr txBox="1"/>
          <p:nvPr/>
        </p:nvSpPr>
        <p:spPr>
          <a:xfrm>
            <a:off x="1475656" y="1124744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P.0.0</a:t>
            </a:r>
            <a:endParaRPr lang="ko-KR" altLang="en-US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42B335-185C-090D-1903-B0B435FCA7B2}"/>
              </a:ext>
            </a:extLst>
          </p:cNvPr>
          <p:cNvSpPr txBox="1"/>
          <p:nvPr/>
        </p:nvSpPr>
        <p:spPr>
          <a:xfrm>
            <a:off x="1475656" y="1581542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P.0.1</a:t>
            </a:r>
            <a:endParaRPr lang="ko-KR" altLang="en-US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5200E-5FE5-6BC9-1D56-9DFD2E18D0D5}"/>
              </a:ext>
            </a:extLst>
          </p:cNvPr>
          <p:cNvSpPr txBox="1"/>
          <p:nvPr/>
        </p:nvSpPr>
        <p:spPr>
          <a:xfrm>
            <a:off x="7183962" y="1899041"/>
            <a:ext cx="318998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180374-5184-B445-4018-37AC6EDFBC7D}"/>
              </a:ext>
            </a:extLst>
          </p:cNvPr>
          <p:cNvSpPr txBox="1"/>
          <p:nvPr/>
        </p:nvSpPr>
        <p:spPr>
          <a:xfrm>
            <a:off x="7183962" y="3374783"/>
            <a:ext cx="318998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ABD272-C172-9FB7-8CB9-B638667D8789}"/>
              </a:ext>
            </a:extLst>
          </p:cNvPr>
          <p:cNvSpPr txBox="1"/>
          <p:nvPr/>
        </p:nvSpPr>
        <p:spPr>
          <a:xfrm>
            <a:off x="1475656" y="1971527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P.0.2</a:t>
            </a:r>
            <a:endParaRPr lang="ko-KR" altLang="en-US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6C04A6-4106-D3BF-9F03-D63D0CE4EB24}"/>
              </a:ext>
            </a:extLst>
          </p:cNvPr>
          <p:cNvSpPr txBox="1"/>
          <p:nvPr/>
        </p:nvSpPr>
        <p:spPr>
          <a:xfrm>
            <a:off x="1475656" y="2757077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P.0.3</a:t>
            </a:r>
            <a:endParaRPr lang="ko-KR" altLang="en-US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ABDC95-2922-88D8-E8FF-4B90E0FCC7AC}"/>
              </a:ext>
            </a:extLst>
          </p:cNvPr>
          <p:cNvSpPr txBox="1"/>
          <p:nvPr/>
        </p:nvSpPr>
        <p:spPr>
          <a:xfrm>
            <a:off x="1475656" y="3163423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P.1.0</a:t>
            </a:r>
            <a:endParaRPr lang="ko-KR" altLang="en-US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58E88D-803F-4689-0957-EEB51C6A00E5}"/>
              </a:ext>
            </a:extLst>
          </p:cNvPr>
          <p:cNvSpPr txBox="1"/>
          <p:nvPr/>
        </p:nvSpPr>
        <p:spPr>
          <a:xfrm>
            <a:off x="3788203" y="1742578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</a:t>
            </a:r>
            <a:endParaRPr lang="ko-KR" altLang="en-US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C74218-E31D-9F88-5A7D-40FA08F1067D}"/>
              </a:ext>
            </a:extLst>
          </p:cNvPr>
          <p:cNvSpPr txBox="1"/>
          <p:nvPr/>
        </p:nvSpPr>
        <p:spPr>
          <a:xfrm>
            <a:off x="3788203" y="2661074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</a:t>
            </a:r>
            <a:endParaRPr lang="ko-KR" altLang="en-US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E1C859-BA70-5278-F8F3-47D9BC44E6DF}"/>
              </a:ext>
            </a:extLst>
          </p:cNvPr>
          <p:cNvSpPr txBox="1"/>
          <p:nvPr/>
        </p:nvSpPr>
        <p:spPr>
          <a:xfrm>
            <a:off x="3788203" y="3811524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0.2</a:t>
            </a:r>
            <a:endParaRPr lang="ko-KR" altLang="en-US" sz="11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6CEF5E-FC63-1396-A968-E9DD0BD324CD}"/>
              </a:ext>
            </a:extLst>
          </p:cNvPr>
          <p:cNvSpPr txBox="1"/>
          <p:nvPr/>
        </p:nvSpPr>
        <p:spPr>
          <a:xfrm>
            <a:off x="5138248" y="2994146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0.3</a:t>
            </a:r>
            <a:endParaRPr lang="ko-KR" altLang="en-US" sz="11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737F0-41CD-77E7-B1CF-1EE225920751}"/>
              </a:ext>
            </a:extLst>
          </p:cNvPr>
          <p:cNvSpPr txBox="1"/>
          <p:nvPr/>
        </p:nvSpPr>
        <p:spPr>
          <a:xfrm>
            <a:off x="4652198" y="3374782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0.4</a:t>
            </a:r>
            <a:endParaRPr lang="ko-KR" altLang="en-US" sz="11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0D8DC4-1A4A-66DB-7EDC-1BA3219796D7}"/>
              </a:ext>
            </a:extLst>
          </p:cNvPr>
          <p:cNvSpPr txBox="1"/>
          <p:nvPr/>
        </p:nvSpPr>
        <p:spPr>
          <a:xfrm>
            <a:off x="4552010" y="4267833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0.5</a:t>
            </a:r>
            <a:endParaRPr lang="ko-KR" altLang="en-US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061498-F1A4-02D5-29F2-BC29DA46CDC2}"/>
              </a:ext>
            </a:extLst>
          </p:cNvPr>
          <p:cNvSpPr txBox="1"/>
          <p:nvPr/>
        </p:nvSpPr>
        <p:spPr>
          <a:xfrm>
            <a:off x="2524198" y="895673"/>
            <a:ext cx="291747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0.0.5</a:t>
            </a:r>
            <a:endParaRPr lang="ko-KR" alt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F5ACE8-B5E8-93F9-3D4E-1E2765F2361E}"/>
              </a:ext>
            </a:extLst>
          </p:cNvPr>
          <p:cNvSpPr txBox="1"/>
          <p:nvPr/>
        </p:nvSpPr>
        <p:spPr>
          <a:xfrm>
            <a:off x="1480465" y="1293730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8BFDEA-5EDB-9E73-A08A-95A87A8CC505}"/>
              </a:ext>
            </a:extLst>
          </p:cNvPr>
          <p:cNvSpPr txBox="1"/>
          <p:nvPr/>
        </p:nvSpPr>
        <p:spPr>
          <a:xfrm>
            <a:off x="1480465" y="1726993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7EDB7F-3346-E5B0-6E66-451E0CA0428D}"/>
              </a:ext>
            </a:extLst>
          </p:cNvPr>
          <p:cNvSpPr txBox="1"/>
          <p:nvPr/>
        </p:nvSpPr>
        <p:spPr>
          <a:xfrm>
            <a:off x="1480465" y="2131422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E95B94-1F02-7551-C8A1-9F636C8C7793}"/>
              </a:ext>
            </a:extLst>
          </p:cNvPr>
          <p:cNvSpPr txBox="1"/>
          <p:nvPr/>
        </p:nvSpPr>
        <p:spPr>
          <a:xfrm>
            <a:off x="1480465" y="2926483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EAB87B-212B-E018-7B7E-FB232AAC8623}"/>
              </a:ext>
            </a:extLst>
          </p:cNvPr>
          <p:cNvSpPr txBox="1"/>
          <p:nvPr/>
        </p:nvSpPr>
        <p:spPr>
          <a:xfrm>
            <a:off x="1480465" y="3338794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FC88037-3B5D-DD48-183C-7BD2B73BA189}"/>
              </a:ext>
            </a:extLst>
          </p:cNvPr>
          <p:cNvSpPr txBox="1"/>
          <p:nvPr/>
        </p:nvSpPr>
        <p:spPr>
          <a:xfrm>
            <a:off x="2516514" y="1658680"/>
            <a:ext cx="291747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0.0.6</a:t>
            </a:r>
            <a:endParaRPr lang="ko-KR" altLang="en-US" sz="11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092C65-BF70-8482-8EBC-421F5C97097F}"/>
              </a:ext>
            </a:extLst>
          </p:cNvPr>
          <p:cNvSpPr txBox="1"/>
          <p:nvPr/>
        </p:nvSpPr>
        <p:spPr>
          <a:xfrm>
            <a:off x="2373586" y="3290144"/>
            <a:ext cx="291747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0.0.7</a:t>
            </a:r>
            <a:endParaRPr lang="ko-KR" altLang="en-US" sz="11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E1DE6D0-854C-F698-74B4-6D96B1F1374B}"/>
              </a:ext>
            </a:extLst>
          </p:cNvPr>
          <p:cNvSpPr txBox="1"/>
          <p:nvPr/>
        </p:nvSpPr>
        <p:spPr>
          <a:xfrm>
            <a:off x="4512688" y="2406139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1.0.0</a:t>
            </a:r>
            <a:endParaRPr lang="ko-KR" altLang="en-US" sz="11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898325-8971-D1F3-FE7B-D298D6388D7A}"/>
              </a:ext>
            </a:extLst>
          </p:cNvPr>
          <p:cNvSpPr txBox="1"/>
          <p:nvPr/>
        </p:nvSpPr>
        <p:spPr>
          <a:xfrm>
            <a:off x="4253001" y="3336986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1.0.1</a:t>
            </a:r>
            <a:endParaRPr lang="ko-KR" altLang="en-US" sz="11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431466-0581-5591-C839-E6AA56264D95}"/>
              </a:ext>
            </a:extLst>
          </p:cNvPr>
          <p:cNvSpPr txBox="1"/>
          <p:nvPr/>
        </p:nvSpPr>
        <p:spPr>
          <a:xfrm>
            <a:off x="3977680" y="4555738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1.0.2</a:t>
            </a:r>
            <a:endParaRPr lang="ko-KR" altLang="en-US" sz="11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AB5614-B4DF-AB70-C762-850936AC6B2D}"/>
              </a:ext>
            </a:extLst>
          </p:cNvPr>
          <p:cNvSpPr txBox="1"/>
          <p:nvPr/>
        </p:nvSpPr>
        <p:spPr>
          <a:xfrm>
            <a:off x="5724128" y="3011121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1.0.3</a:t>
            </a:r>
            <a:endParaRPr lang="ko-KR" altLang="en-US" sz="11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D511B7-2528-6123-3ED0-7FA24F1949AC}"/>
              </a:ext>
            </a:extLst>
          </p:cNvPr>
          <p:cNvSpPr txBox="1"/>
          <p:nvPr/>
        </p:nvSpPr>
        <p:spPr>
          <a:xfrm>
            <a:off x="5769126" y="4318357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1.0.4</a:t>
            </a:r>
            <a:endParaRPr lang="ko-KR" altLang="en-US" sz="11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3B19D3-B71E-5053-26C9-A080A1C30A9B}"/>
              </a:ext>
            </a:extLst>
          </p:cNvPr>
          <p:cNvSpPr txBox="1"/>
          <p:nvPr/>
        </p:nvSpPr>
        <p:spPr>
          <a:xfrm>
            <a:off x="5555168" y="3682915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0.6</a:t>
            </a:r>
            <a:endParaRPr lang="ko-KR" altLang="en-US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241598-EC4F-4466-E64E-75FCA2C5F256}"/>
              </a:ext>
            </a:extLst>
          </p:cNvPr>
          <p:cNvSpPr txBox="1"/>
          <p:nvPr/>
        </p:nvSpPr>
        <p:spPr>
          <a:xfrm>
            <a:off x="5533263" y="3274338"/>
            <a:ext cx="18434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1.0</a:t>
            </a:r>
            <a:endParaRPr lang="ko-KR" altLang="en-US" sz="11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C7631A-5FE3-5B63-9488-7FA10074E438}"/>
              </a:ext>
            </a:extLst>
          </p:cNvPr>
          <p:cNvSpPr txBox="1"/>
          <p:nvPr/>
        </p:nvSpPr>
        <p:spPr>
          <a:xfrm>
            <a:off x="5523752" y="4098556"/>
            <a:ext cx="18434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1.1</a:t>
            </a:r>
            <a:endParaRPr lang="ko-KR" altLang="en-US" sz="11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FAA7BC-B711-F80A-07A8-540E8299519C}"/>
              </a:ext>
            </a:extLst>
          </p:cNvPr>
          <p:cNvSpPr txBox="1"/>
          <p:nvPr/>
        </p:nvSpPr>
        <p:spPr>
          <a:xfrm>
            <a:off x="8679554" y="478897"/>
            <a:ext cx="324000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D.O.</a:t>
            </a:r>
            <a:endParaRPr lang="ko-KR" altLang="en-US" sz="11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5E63C89-230D-99E0-83AC-080D324674C5}"/>
              </a:ext>
            </a:extLst>
          </p:cNvPr>
          <p:cNvSpPr txBox="1"/>
          <p:nvPr/>
        </p:nvSpPr>
        <p:spPr>
          <a:xfrm>
            <a:off x="8679554" y="101823"/>
            <a:ext cx="324000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A.O.</a:t>
            </a:r>
            <a:endParaRPr lang="ko-KR" altLang="en-US" sz="11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BEEE74-0E1C-3FF9-4BBA-A947E84D3C2D}"/>
              </a:ext>
            </a:extLst>
          </p:cNvPr>
          <p:cNvSpPr txBox="1"/>
          <p:nvPr/>
        </p:nvSpPr>
        <p:spPr>
          <a:xfrm>
            <a:off x="8679554" y="290360"/>
            <a:ext cx="324000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A.I.</a:t>
            </a:r>
            <a:endParaRPr lang="ko-KR" altLang="en-US" sz="11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78AFCA-2DE2-142D-70D1-6661A6882506}"/>
              </a:ext>
            </a:extLst>
          </p:cNvPr>
          <p:cNvSpPr txBox="1"/>
          <p:nvPr/>
        </p:nvSpPr>
        <p:spPr>
          <a:xfrm>
            <a:off x="8679554" y="667435"/>
            <a:ext cx="324000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MC9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45752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2DB93F7-E683-9405-5DAE-9DD40B1E3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65" y="908720"/>
            <a:ext cx="8657070" cy="56027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280D79-4B90-473C-F623-363802B70F34}"/>
              </a:ext>
            </a:extLst>
          </p:cNvPr>
          <p:cNvSpPr txBox="1"/>
          <p:nvPr/>
        </p:nvSpPr>
        <p:spPr>
          <a:xfrm>
            <a:off x="212943" y="274461"/>
            <a:ext cx="6642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/>
              <a:t>월덱스</a:t>
            </a:r>
            <a:r>
              <a:rPr lang="en-US" altLang="ko-KR" sz="1600" b="1" dirty="0"/>
              <a:t>_Fuel Cell Test Station</a:t>
            </a:r>
            <a:endParaRPr lang="ko-KR" altLang="en-US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F832E-CDEA-663C-0202-8EEFF001F3F4}"/>
              </a:ext>
            </a:extLst>
          </p:cNvPr>
          <p:cNvSpPr txBox="1"/>
          <p:nvPr/>
        </p:nvSpPr>
        <p:spPr>
          <a:xfrm>
            <a:off x="8679554" y="478897"/>
            <a:ext cx="324000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D.O.</a:t>
            </a:r>
            <a:endParaRPr lang="ko-KR" altLang="en-US" sz="11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2B7F8-B854-43CE-A7B9-D2DB073005AA}"/>
              </a:ext>
            </a:extLst>
          </p:cNvPr>
          <p:cNvSpPr txBox="1"/>
          <p:nvPr/>
        </p:nvSpPr>
        <p:spPr>
          <a:xfrm>
            <a:off x="8679554" y="101823"/>
            <a:ext cx="324000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A.O.</a:t>
            </a:r>
            <a:endParaRPr lang="ko-KR" altLang="en-US" sz="11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BD656-FB21-E574-BFFE-E7C05BF72F4D}"/>
              </a:ext>
            </a:extLst>
          </p:cNvPr>
          <p:cNvSpPr txBox="1"/>
          <p:nvPr/>
        </p:nvSpPr>
        <p:spPr>
          <a:xfrm>
            <a:off x="8679554" y="290360"/>
            <a:ext cx="324000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A.I.</a:t>
            </a:r>
            <a:endParaRPr lang="ko-KR" altLang="en-US" sz="11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F1AA5E-3A9D-8C7B-17AC-06116E84FD65}"/>
              </a:ext>
            </a:extLst>
          </p:cNvPr>
          <p:cNvSpPr txBox="1"/>
          <p:nvPr/>
        </p:nvSpPr>
        <p:spPr>
          <a:xfrm>
            <a:off x="8679554" y="667435"/>
            <a:ext cx="324000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MC9</a:t>
            </a:r>
            <a:endParaRPr lang="ko-KR" altLang="en-US" sz="11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1DBB98-F5EE-B836-0A2C-AE95BE8641D5}"/>
              </a:ext>
            </a:extLst>
          </p:cNvPr>
          <p:cNvSpPr txBox="1"/>
          <p:nvPr/>
        </p:nvSpPr>
        <p:spPr>
          <a:xfrm>
            <a:off x="683568" y="1484783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7340D6-C89A-7773-8820-1EB50CC068D9}"/>
              </a:ext>
            </a:extLst>
          </p:cNvPr>
          <p:cNvSpPr txBox="1"/>
          <p:nvPr/>
        </p:nvSpPr>
        <p:spPr>
          <a:xfrm>
            <a:off x="1989308" y="2251902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P.0.1</a:t>
            </a:r>
            <a:endParaRPr lang="ko-KR" altLang="en-US" sz="11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1D8312-5965-FB15-B198-99A22F9C99D5}"/>
              </a:ext>
            </a:extLst>
          </p:cNvPr>
          <p:cNvSpPr txBox="1"/>
          <p:nvPr/>
        </p:nvSpPr>
        <p:spPr>
          <a:xfrm>
            <a:off x="3707904" y="2505526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</a:t>
            </a:r>
            <a:endParaRPr lang="ko-KR" alt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3071E6-FCA6-D18F-9110-50E56E2267CD}"/>
              </a:ext>
            </a:extLst>
          </p:cNvPr>
          <p:cNvSpPr txBox="1"/>
          <p:nvPr/>
        </p:nvSpPr>
        <p:spPr>
          <a:xfrm>
            <a:off x="1994117" y="2420888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D4E14-DF3B-1DEF-79C4-1F7A4E4CF4A1}"/>
              </a:ext>
            </a:extLst>
          </p:cNvPr>
          <p:cNvSpPr txBox="1"/>
          <p:nvPr/>
        </p:nvSpPr>
        <p:spPr>
          <a:xfrm>
            <a:off x="7164288" y="1484784"/>
            <a:ext cx="318998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4212D0-EA8A-9DE6-44A7-D4B3847AD8D8}"/>
              </a:ext>
            </a:extLst>
          </p:cNvPr>
          <p:cNvSpPr txBox="1"/>
          <p:nvPr/>
        </p:nvSpPr>
        <p:spPr>
          <a:xfrm>
            <a:off x="7483286" y="2924944"/>
            <a:ext cx="318998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018A0F-47FE-5C41-E226-828732B9E5F5}"/>
              </a:ext>
            </a:extLst>
          </p:cNvPr>
          <p:cNvSpPr txBox="1"/>
          <p:nvPr/>
        </p:nvSpPr>
        <p:spPr>
          <a:xfrm>
            <a:off x="1989308" y="977459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P.0.0</a:t>
            </a:r>
            <a:endParaRPr lang="ko-KR" altLang="en-US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088FA8-D520-665C-0A3C-0EA2116D40A1}"/>
              </a:ext>
            </a:extLst>
          </p:cNvPr>
          <p:cNvSpPr txBox="1"/>
          <p:nvPr/>
        </p:nvSpPr>
        <p:spPr>
          <a:xfrm>
            <a:off x="1994117" y="1146445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2021F7-670A-AFF4-7621-F7A25617F6A8}"/>
              </a:ext>
            </a:extLst>
          </p:cNvPr>
          <p:cNvSpPr txBox="1"/>
          <p:nvPr/>
        </p:nvSpPr>
        <p:spPr>
          <a:xfrm>
            <a:off x="1508407" y="1723727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249F2B-E4D3-6E40-6F6B-E5B6F54AF4E0}"/>
              </a:ext>
            </a:extLst>
          </p:cNvPr>
          <p:cNvSpPr txBox="1"/>
          <p:nvPr/>
        </p:nvSpPr>
        <p:spPr>
          <a:xfrm>
            <a:off x="1508407" y="2036272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4C990F-3C2E-DC10-52DD-0EB9B1EA10C8}"/>
              </a:ext>
            </a:extLst>
          </p:cNvPr>
          <p:cNvSpPr txBox="1"/>
          <p:nvPr/>
        </p:nvSpPr>
        <p:spPr>
          <a:xfrm>
            <a:off x="683568" y="2777673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9381EF-2D35-934B-7BEB-339A491CCAA7}"/>
              </a:ext>
            </a:extLst>
          </p:cNvPr>
          <p:cNvSpPr txBox="1"/>
          <p:nvPr/>
        </p:nvSpPr>
        <p:spPr>
          <a:xfrm>
            <a:off x="3072922" y="2155799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3B7F97-41C3-D2AF-DA32-57709089460B}"/>
              </a:ext>
            </a:extLst>
          </p:cNvPr>
          <p:cNvSpPr txBox="1"/>
          <p:nvPr/>
        </p:nvSpPr>
        <p:spPr>
          <a:xfrm>
            <a:off x="3072922" y="3710075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0.0.5</a:t>
            </a:r>
            <a:endParaRPr lang="ko-KR" altLang="en-US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4CBC4D-B8F5-AB08-0647-69C6F47DD6C7}"/>
              </a:ext>
            </a:extLst>
          </p:cNvPr>
          <p:cNvSpPr txBox="1"/>
          <p:nvPr/>
        </p:nvSpPr>
        <p:spPr>
          <a:xfrm>
            <a:off x="3707904" y="3753277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</a:t>
            </a:r>
            <a:endParaRPr lang="ko-KR" altLang="en-US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42BABC-5FE1-8F7F-7005-6A7F72791073}"/>
              </a:ext>
            </a:extLst>
          </p:cNvPr>
          <p:cNvSpPr txBox="1"/>
          <p:nvPr/>
        </p:nvSpPr>
        <p:spPr>
          <a:xfrm>
            <a:off x="4716885" y="2912029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0.2</a:t>
            </a:r>
            <a:endParaRPr lang="ko-KR" altLang="en-US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437B93-F354-0DF3-6A6B-D180EA93B3B7}"/>
              </a:ext>
            </a:extLst>
          </p:cNvPr>
          <p:cNvSpPr txBox="1"/>
          <p:nvPr/>
        </p:nvSpPr>
        <p:spPr>
          <a:xfrm>
            <a:off x="4772435" y="3922554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0.3</a:t>
            </a:r>
            <a:endParaRPr lang="ko-KR" altLang="en-US" sz="11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0155E7-92C1-3596-9BD5-CE8C610A2C8C}"/>
              </a:ext>
            </a:extLst>
          </p:cNvPr>
          <p:cNvSpPr txBox="1"/>
          <p:nvPr/>
        </p:nvSpPr>
        <p:spPr>
          <a:xfrm>
            <a:off x="5508104" y="3589716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0.4</a:t>
            </a:r>
            <a:endParaRPr lang="ko-KR" altLang="en-US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638CF7-E1BD-6366-BFE5-88F981E1AFD8}"/>
              </a:ext>
            </a:extLst>
          </p:cNvPr>
          <p:cNvSpPr txBox="1"/>
          <p:nvPr/>
        </p:nvSpPr>
        <p:spPr>
          <a:xfrm>
            <a:off x="5869457" y="2744987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9B281C-4D8E-4159-AB19-E2AD6F5D7D9D}"/>
              </a:ext>
            </a:extLst>
          </p:cNvPr>
          <p:cNvSpPr txBox="1"/>
          <p:nvPr/>
        </p:nvSpPr>
        <p:spPr>
          <a:xfrm>
            <a:off x="5869457" y="4581254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0.0.5</a:t>
            </a:r>
            <a:endParaRPr lang="ko-KR" altLang="en-US" sz="11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096AC2-F6B1-3F3D-FE97-A60FA6C9B5A8}"/>
              </a:ext>
            </a:extLst>
          </p:cNvPr>
          <p:cNvSpPr txBox="1"/>
          <p:nvPr/>
        </p:nvSpPr>
        <p:spPr>
          <a:xfrm>
            <a:off x="4402367" y="2503082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20E8C2-B706-2ACB-2652-75F4CA1A81E4}"/>
              </a:ext>
            </a:extLst>
          </p:cNvPr>
          <p:cNvSpPr txBox="1"/>
          <p:nvPr/>
        </p:nvSpPr>
        <p:spPr>
          <a:xfrm>
            <a:off x="4402367" y="4339349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015EF9-BBB4-C63E-6B49-1F743F027AE4}"/>
              </a:ext>
            </a:extLst>
          </p:cNvPr>
          <p:cNvSpPr txBox="1"/>
          <p:nvPr/>
        </p:nvSpPr>
        <p:spPr>
          <a:xfrm>
            <a:off x="7164288" y="2396420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0.0.6</a:t>
            </a:r>
            <a:endParaRPr lang="ko-KR" altLang="en-US" sz="11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44F7A53-BED8-5535-B666-4C4761AC5412}"/>
              </a:ext>
            </a:extLst>
          </p:cNvPr>
          <p:cNvSpPr txBox="1"/>
          <p:nvPr/>
        </p:nvSpPr>
        <p:spPr>
          <a:xfrm>
            <a:off x="7460768" y="3827408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0.0.7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63662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6644CD-3A8C-DBE3-2EDF-C7F5C9C96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0" y="978885"/>
            <a:ext cx="8815580" cy="55356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473802-5934-3786-E984-D8DCCCB6FD16}"/>
              </a:ext>
            </a:extLst>
          </p:cNvPr>
          <p:cNvSpPr txBox="1"/>
          <p:nvPr/>
        </p:nvSpPr>
        <p:spPr>
          <a:xfrm>
            <a:off x="212943" y="274461"/>
            <a:ext cx="6642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Fuel Cell Test Station(2022)_</a:t>
            </a:r>
            <a:r>
              <a:rPr lang="ko-KR" altLang="en-US" sz="1600" b="1" dirty="0"/>
              <a:t>단국대학교</a:t>
            </a:r>
            <a:r>
              <a:rPr lang="en-US" altLang="ko-KR" sz="1600" b="1" dirty="0"/>
              <a:t>4</a:t>
            </a:r>
            <a:r>
              <a:rPr lang="ko-KR" altLang="en-US" sz="1600" b="1" dirty="0"/>
              <a:t>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A737D-62A5-88A1-9C0C-5D469550D444}"/>
              </a:ext>
            </a:extLst>
          </p:cNvPr>
          <p:cNvSpPr txBox="1"/>
          <p:nvPr/>
        </p:nvSpPr>
        <p:spPr>
          <a:xfrm>
            <a:off x="8679554" y="478897"/>
            <a:ext cx="324000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D.O.</a:t>
            </a:r>
            <a:endParaRPr lang="ko-KR" altLang="en-US" sz="11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EED019-C51D-7201-56D5-31AB06054778}"/>
              </a:ext>
            </a:extLst>
          </p:cNvPr>
          <p:cNvSpPr txBox="1"/>
          <p:nvPr/>
        </p:nvSpPr>
        <p:spPr>
          <a:xfrm>
            <a:off x="8679554" y="101823"/>
            <a:ext cx="324000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A.O.</a:t>
            </a:r>
            <a:endParaRPr lang="ko-KR" altLang="en-US" sz="11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B67B0-2EC9-9B0E-4A58-11F403FBB7A8}"/>
              </a:ext>
            </a:extLst>
          </p:cNvPr>
          <p:cNvSpPr txBox="1"/>
          <p:nvPr/>
        </p:nvSpPr>
        <p:spPr>
          <a:xfrm>
            <a:off x="8679554" y="290360"/>
            <a:ext cx="324000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A.I.</a:t>
            </a:r>
            <a:endParaRPr lang="ko-KR" altLang="en-US" sz="11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BC7CF-963A-FB2D-9E14-9FE2F0846FBB}"/>
              </a:ext>
            </a:extLst>
          </p:cNvPr>
          <p:cNvSpPr txBox="1"/>
          <p:nvPr/>
        </p:nvSpPr>
        <p:spPr>
          <a:xfrm>
            <a:off x="8679554" y="667435"/>
            <a:ext cx="324000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altLang="ko-KR" sz="1100" b="1" dirty="0"/>
              <a:t>MC9</a:t>
            </a:r>
            <a:endParaRPr lang="ko-KR" alt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062422-226C-B3BC-05B4-9928BAC21A7B}"/>
              </a:ext>
            </a:extLst>
          </p:cNvPr>
          <p:cNvSpPr txBox="1"/>
          <p:nvPr/>
        </p:nvSpPr>
        <p:spPr>
          <a:xfrm>
            <a:off x="539552" y="1988840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1DEC48-9AA2-7125-5E28-99D1E2B5C8D4}"/>
              </a:ext>
            </a:extLst>
          </p:cNvPr>
          <p:cNvSpPr txBox="1"/>
          <p:nvPr/>
        </p:nvSpPr>
        <p:spPr>
          <a:xfrm>
            <a:off x="2797988" y="2420887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</a:t>
            </a:r>
            <a:endParaRPr lang="ko-KR" altLang="en-US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BFAB9C-70B5-C4BB-80C7-8FB5C0DEE063}"/>
              </a:ext>
            </a:extLst>
          </p:cNvPr>
          <p:cNvSpPr txBox="1"/>
          <p:nvPr/>
        </p:nvSpPr>
        <p:spPr>
          <a:xfrm>
            <a:off x="539552" y="3231774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CC69E-B075-C3E4-96DB-B702E3E0BFC0}"/>
              </a:ext>
            </a:extLst>
          </p:cNvPr>
          <p:cNvSpPr txBox="1"/>
          <p:nvPr/>
        </p:nvSpPr>
        <p:spPr>
          <a:xfrm>
            <a:off x="539552" y="3736981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DC39B8-F4BF-7CDF-3227-9996A0DF07F8}"/>
              </a:ext>
            </a:extLst>
          </p:cNvPr>
          <p:cNvSpPr txBox="1"/>
          <p:nvPr/>
        </p:nvSpPr>
        <p:spPr>
          <a:xfrm>
            <a:off x="1187624" y="2336249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05E591-C187-DC5A-6715-6378EBFB7ACD}"/>
              </a:ext>
            </a:extLst>
          </p:cNvPr>
          <p:cNvSpPr txBox="1"/>
          <p:nvPr/>
        </p:nvSpPr>
        <p:spPr>
          <a:xfrm>
            <a:off x="1319740" y="2514418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A5673A-360A-2257-500B-9ABA77FF8AB1}"/>
              </a:ext>
            </a:extLst>
          </p:cNvPr>
          <p:cNvSpPr txBox="1"/>
          <p:nvPr/>
        </p:nvSpPr>
        <p:spPr>
          <a:xfrm>
            <a:off x="1542855" y="1735215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P.0.0</a:t>
            </a:r>
            <a:endParaRPr lang="ko-KR" altLang="en-US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9BDE71-94AB-B499-CB21-6D25FA6A5E39}"/>
              </a:ext>
            </a:extLst>
          </p:cNvPr>
          <p:cNvSpPr txBox="1"/>
          <p:nvPr/>
        </p:nvSpPr>
        <p:spPr>
          <a:xfrm>
            <a:off x="1547664" y="1904201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600A7B-24A5-7340-84F4-C84859B0C53C}"/>
              </a:ext>
            </a:extLst>
          </p:cNvPr>
          <p:cNvSpPr txBox="1"/>
          <p:nvPr/>
        </p:nvSpPr>
        <p:spPr>
          <a:xfrm>
            <a:off x="1542855" y="2978149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P.0.1</a:t>
            </a:r>
            <a:endParaRPr lang="ko-KR" altLang="en-US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1D1239-0AA7-0742-6758-7200F78700CE}"/>
              </a:ext>
            </a:extLst>
          </p:cNvPr>
          <p:cNvSpPr txBox="1"/>
          <p:nvPr/>
        </p:nvSpPr>
        <p:spPr>
          <a:xfrm>
            <a:off x="1547664" y="3147135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8BC689-F15D-4B56-80B1-E5D4FFFBEBE5}"/>
              </a:ext>
            </a:extLst>
          </p:cNvPr>
          <p:cNvSpPr txBox="1"/>
          <p:nvPr/>
        </p:nvSpPr>
        <p:spPr>
          <a:xfrm>
            <a:off x="2332580" y="1650576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0.0.5</a:t>
            </a:r>
            <a:endParaRPr lang="ko-KR" altLang="en-US" sz="11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8DD44B-5969-E86C-795A-911807BDD663}"/>
              </a:ext>
            </a:extLst>
          </p:cNvPr>
          <p:cNvSpPr txBox="1"/>
          <p:nvPr/>
        </p:nvSpPr>
        <p:spPr>
          <a:xfrm>
            <a:off x="2173081" y="3578423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0.0.6</a:t>
            </a:r>
            <a:endParaRPr lang="ko-KR" altLang="en-US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C52ED8-AA8A-A250-DEA6-F2CE970B4659}"/>
              </a:ext>
            </a:extLst>
          </p:cNvPr>
          <p:cNvSpPr txBox="1"/>
          <p:nvPr/>
        </p:nvSpPr>
        <p:spPr>
          <a:xfrm>
            <a:off x="2798498" y="1359858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0.0.2</a:t>
            </a:r>
            <a:endParaRPr lang="ko-KR" altLang="en-US" sz="11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9AC9A4-0EA4-7BC1-472C-E226D9161E82}"/>
              </a:ext>
            </a:extLst>
          </p:cNvPr>
          <p:cNvSpPr txBox="1"/>
          <p:nvPr/>
        </p:nvSpPr>
        <p:spPr>
          <a:xfrm>
            <a:off x="3117496" y="2807965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0.0.3</a:t>
            </a:r>
            <a:endParaRPr lang="ko-KR" altLang="en-US" sz="11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8C2519-E729-C6BD-54B2-48D7F7D673E9}"/>
              </a:ext>
            </a:extLst>
          </p:cNvPr>
          <p:cNvSpPr txBox="1"/>
          <p:nvPr/>
        </p:nvSpPr>
        <p:spPr>
          <a:xfrm>
            <a:off x="3117496" y="3567704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0.0.4</a:t>
            </a:r>
            <a:endParaRPr lang="ko-KR" altLang="en-US" sz="11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281B9-9A80-92CC-CAED-9892FD91FD98}"/>
              </a:ext>
            </a:extLst>
          </p:cNvPr>
          <p:cNvSpPr txBox="1"/>
          <p:nvPr/>
        </p:nvSpPr>
        <p:spPr>
          <a:xfrm>
            <a:off x="2798498" y="4581128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0.0.5</a:t>
            </a:r>
            <a:endParaRPr lang="ko-KR" altLang="en-US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4FE0B4-4B04-8745-3C75-D137E2F2535A}"/>
              </a:ext>
            </a:extLst>
          </p:cNvPr>
          <p:cNvSpPr txBox="1"/>
          <p:nvPr/>
        </p:nvSpPr>
        <p:spPr>
          <a:xfrm>
            <a:off x="2797988" y="3609908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</a:t>
            </a:r>
            <a:endParaRPr lang="ko-KR" altLang="en-US" sz="11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FBC187-9AFA-46D6-5CB2-E7CD1993F8E1}"/>
              </a:ext>
            </a:extLst>
          </p:cNvPr>
          <p:cNvSpPr txBox="1"/>
          <p:nvPr/>
        </p:nvSpPr>
        <p:spPr>
          <a:xfrm>
            <a:off x="3521171" y="2590164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0.2</a:t>
            </a:r>
            <a:endParaRPr lang="ko-KR" altLang="en-US" sz="11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D80157-12F4-750C-CF99-7A2E5141D030}"/>
              </a:ext>
            </a:extLst>
          </p:cNvPr>
          <p:cNvSpPr txBox="1"/>
          <p:nvPr/>
        </p:nvSpPr>
        <p:spPr>
          <a:xfrm>
            <a:off x="3420983" y="3082568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0.3</a:t>
            </a:r>
            <a:endParaRPr lang="ko-KR" altLang="en-US" sz="11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30649F-4E13-78C0-05F1-735FF1F33DA1}"/>
              </a:ext>
            </a:extLst>
          </p:cNvPr>
          <p:cNvSpPr txBox="1"/>
          <p:nvPr/>
        </p:nvSpPr>
        <p:spPr>
          <a:xfrm>
            <a:off x="3455438" y="3413279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0.4</a:t>
            </a:r>
            <a:endParaRPr lang="ko-KR" altLang="en-US" sz="11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F5B0BD-0892-E1FE-6221-B2BFF008C0F4}"/>
              </a:ext>
            </a:extLst>
          </p:cNvPr>
          <p:cNvSpPr txBox="1"/>
          <p:nvPr/>
        </p:nvSpPr>
        <p:spPr>
          <a:xfrm>
            <a:off x="3563272" y="3783951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0.5</a:t>
            </a:r>
            <a:endParaRPr lang="ko-KR" altLang="en-US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5629A4-0173-9916-06DA-B5279B87EC1C}"/>
              </a:ext>
            </a:extLst>
          </p:cNvPr>
          <p:cNvSpPr txBox="1"/>
          <p:nvPr/>
        </p:nvSpPr>
        <p:spPr>
          <a:xfrm>
            <a:off x="4704651" y="3297537"/>
            <a:ext cx="20037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0.6</a:t>
            </a:r>
            <a:endParaRPr lang="ko-KR" altLang="en-US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0357BA-1508-2A54-237F-E86A9C3A7CE8}"/>
              </a:ext>
            </a:extLst>
          </p:cNvPr>
          <p:cNvSpPr txBox="1"/>
          <p:nvPr/>
        </p:nvSpPr>
        <p:spPr>
          <a:xfrm>
            <a:off x="4856682" y="3082568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0.0.6</a:t>
            </a:r>
            <a:endParaRPr lang="ko-KR" altLang="en-US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20AE61-0CF0-4B12-5E22-4AA871BC2E8D}"/>
              </a:ext>
            </a:extLst>
          </p:cNvPr>
          <p:cNvSpPr txBox="1"/>
          <p:nvPr/>
        </p:nvSpPr>
        <p:spPr>
          <a:xfrm>
            <a:off x="4785230" y="3694546"/>
            <a:ext cx="318998" cy="169277"/>
          </a:xfrm>
          <a:prstGeom prst="rect">
            <a:avLst/>
          </a:prstGeom>
          <a:solidFill>
            <a:srgbClr val="FFFF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0.0.7</a:t>
            </a:r>
            <a:endParaRPr lang="ko-KR" altLang="en-US" sz="11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FE48F4-2624-EFB5-A15D-3F021A248455}"/>
              </a:ext>
            </a:extLst>
          </p:cNvPr>
          <p:cNvSpPr txBox="1"/>
          <p:nvPr/>
        </p:nvSpPr>
        <p:spPr>
          <a:xfrm>
            <a:off x="6536010" y="2590163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0.0.7</a:t>
            </a:r>
            <a:endParaRPr lang="ko-KR" altLang="en-US" sz="11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836C5-9914-1419-9C84-462A6DF5FFCA}"/>
              </a:ext>
            </a:extLst>
          </p:cNvPr>
          <p:cNvSpPr txBox="1"/>
          <p:nvPr/>
        </p:nvSpPr>
        <p:spPr>
          <a:xfrm>
            <a:off x="6561953" y="4201441"/>
            <a:ext cx="318998" cy="1692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0.1.0</a:t>
            </a:r>
            <a:endParaRPr lang="ko-KR" altLang="en-US" sz="11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48D9D5-C27E-026D-2820-399610723FD6}"/>
              </a:ext>
            </a:extLst>
          </p:cNvPr>
          <p:cNvSpPr txBox="1"/>
          <p:nvPr/>
        </p:nvSpPr>
        <p:spPr>
          <a:xfrm>
            <a:off x="6562285" y="1970377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0.0.0</a:t>
            </a:r>
            <a:endParaRPr lang="ko-KR" altLang="en-US" sz="11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F16BBF-F8AF-1C3B-10A7-FD98E7483B20}"/>
              </a:ext>
            </a:extLst>
          </p:cNvPr>
          <p:cNvSpPr txBox="1"/>
          <p:nvPr/>
        </p:nvSpPr>
        <p:spPr>
          <a:xfrm>
            <a:off x="6536010" y="3529271"/>
            <a:ext cx="323807" cy="169277"/>
          </a:xfrm>
          <a:prstGeom prst="rect">
            <a:avLst/>
          </a:prstGeom>
          <a:solidFill>
            <a:srgbClr val="FFC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0.0.1</a:t>
            </a:r>
            <a:endParaRPr lang="ko-KR" altLang="en-US" sz="11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C29F6B0-76F4-2374-48B2-B4D23345BD98}"/>
              </a:ext>
            </a:extLst>
          </p:cNvPr>
          <p:cNvSpPr txBox="1"/>
          <p:nvPr/>
        </p:nvSpPr>
        <p:spPr>
          <a:xfrm>
            <a:off x="4486952" y="2759440"/>
            <a:ext cx="18434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/>
              <a:t>0.7</a:t>
            </a:r>
            <a:endParaRPr lang="ko-KR" altLang="en-US" sz="11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66B3BA-3E1C-D1FC-D57A-9CC59770F29D}"/>
              </a:ext>
            </a:extLst>
          </p:cNvPr>
          <p:cNvSpPr txBox="1"/>
          <p:nvPr/>
        </p:nvSpPr>
        <p:spPr>
          <a:xfrm>
            <a:off x="4486952" y="3797974"/>
            <a:ext cx="184346" cy="169277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/>
              <a:t>1.0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460219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12181</TotalTime>
  <Words>175</Words>
  <Application>Microsoft Office PowerPoint</Application>
  <PresentationFormat>화면 슬라이드 쇼(4:3)</PresentationFormat>
  <Paragraphs>108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SCITECH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Alex</dc:creator>
  <cp:lastModifiedBy>Park Changwoo</cp:lastModifiedBy>
  <cp:revision>98</cp:revision>
  <cp:lastPrinted>2022-06-02T01:57:26Z</cp:lastPrinted>
  <dcterms:created xsi:type="dcterms:W3CDTF">2015-04-14T02:16:17Z</dcterms:created>
  <dcterms:modified xsi:type="dcterms:W3CDTF">2022-09-30T09:08:06Z</dcterms:modified>
</cp:coreProperties>
</file>