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AACBF2-5480-7851-994C-A68CF5300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3159102-53F9-D93D-7B27-DD382C615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F86A54-63E4-89F2-3594-684CF8FA6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7EA6A0-C286-7CDA-3A23-0A07E2856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CE1ED6-F1A8-2547-C69D-7ACC6E7AE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83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B7BD8-F179-A2AB-A9C4-327F5597B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7ADB30-2777-1083-CA22-B5FDBAB13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1DDFFC-19FF-054D-E953-8783E73C6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6CDA3A-14E7-6FCB-E64F-E642EFC38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FB5B6B-6EA6-A21B-86EB-4805E987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274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9D9658-E10E-F088-D77E-BB8DEE530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3F28DFC-60C0-C158-4914-88201914F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3B15FA-B581-7F12-1198-B880E74B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799662-061A-5FB5-36D2-FCCB14C59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01265F-D204-AEED-CDDC-AF2D4CB2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746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A5E726-634B-C563-D328-8A607394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A479C20-8FFE-C1C5-4BB6-8CF61D69E5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D34C6CA-78A3-4A35-60F2-E7748AAA4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4D74738-5DC0-2090-6844-52ED730DB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B4DF019-BB71-BC2D-BC8A-A4E966F39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BF424D1-40B3-5A47-D3D4-5727B847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509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4F6088-CF9F-5183-2B12-1541EE0F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AF11C5C-3E18-7CEB-15F6-EF625F4AC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75719BD-1127-1B2B-A778-54B84A911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2D89D53-CAF9-0B42-B1D3-7486EB269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25AEEFD-3386-9A0F-F8B9-6BD711BE6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030FFF1-955F-FBD4-1FC2-FCCE3BE71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DAF992A-BA19-D7FC-A30D-F79B28CBF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E0B48EC-9B4A-1072-E984-01AE210D1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18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E8B228-AF5C-33CF-EED5-FC5008D1A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0866A68-0BBC-0928-ABBF-3B7BF2670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689576-1220-F993-D15E-90CD7129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BC50E37-4A4E-B2AF-8500-45407990F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9250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92953A7-CC72-7D36-AA56-23F65CD99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8610E28-BFEE-FBB3-25A9-710D05FBA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F93C33-CF08-C35E-B850-8EDA12DE8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70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53BE76-3E9F-B545-9719-1B928E0F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77EF12F-5AFD-C479-FC94-B36708057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4C7FA45-31A5-C24D-69F7-65F39E20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CE7E4CC-24F7-531C-7AB1-1DB0D7556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74C104E-D366-A92F-D59E-AF06696DA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EB1316F-F87E-1D16-AAFE-037754E31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4875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E3FB0-72F1-9BEE-282F-1A3BB47DF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E48132B-C330-6E36-FFA9-5D767E0DC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E2D3FA3-A832-86BB-3EAD-80F22508D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3058C57-31ED-9470-345B-4A22FDC4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45AA597-A67E-257D-6E3F-E8F6F2D2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75404E-ED00-7E85-739A-872D39315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6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8EA243-5144-362F-D232-D818ACAAE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7315996-F9FB-366E-8CAA-7A13A182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5C1AF5-92E1-7D1F-5E26-B3258B584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C48A808-5910-D2E6-FD53-DEF5E1BF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A719A9-B3D9-99A5-879F-C8243CB55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7DEA497-DFB5-8510-C3AD-2FFCA4EDA7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B728601-AB9B-4404-D094-D32B75A86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9F7901-6AC0-0ED8-A3FA-AEEF196B8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3A20A9-FC94-B31C-0A20-7A9F121B2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D87E55-0901-7816-1EB2-F9FDA1E3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86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D66F5AD-D8BE-902B-5877-230F61158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6BBB4C-3DDB-B428-2DAD-BF607C999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EABD17-755F-EC36-2C99-5A5620E3D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09D99-A58E-4BBA-866C-EEB949D9E3DF}" type="datetimeFigureOut">
              <a:rPr lang="ko-KR" altLang="en-US" smtClean="0"/>
              <a:t>2022-08-24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ED7179F-F26A-5E1A-B732-D09B5ADBAB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DFA6558-506D-01C4-2856-D715C52AF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BC519-186D-4C83-A0BB-34A50C6904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30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D75B3C-C926-783D-2A76-4371485C2F6E}"/>
              </a:ext>
            </a:extLst>
          </p:cNvPr>
          <p:cNvSpPr txBox="1"/>
          <p:nvPr/>
        </p:nvSpPr>
        <p:spPr>
          <a:xfrm>
            <a:off x="6096000" y="2114536"/>
            <a:ext cx="21546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AO [DEV.PORT.PIN]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64B47F-0F34-6AD5-2E61-EB53BEE5DB7D}"/>
              </a:ext>
            </a:extLst>
          </p:cNvPr>
          <p:cNvSpPr txBox="1"/>
          <p:nvPr/>
        </p:nvSpPr>
        <p:spPr>
          <a:xfrm>
            <a:off x="6096000" y="3422065"/>
            <a:ext cx="217078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DO [DEV.PORT.PIN]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DF416B-F761-406C-987F-B7C06E0C108B}"/>
              </a:ext>
            </a:extLst>
          </p:cNvPr>
          <p:cNvSpPr txBox="1"/>
          <p:nvPr/>
        </p:nvSpPr>
        <p:spPr>
          <a:xfrm>
            <a:off x="6096000" y="4452594"/>
            <a:ext cx="208140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MC9 PV [ADD.CH]</a:t>
            </a:r>
            <a:endParaRPr lang="ko-KR" altLang="en-US" dirty="0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B2B17749-A143-EBD6-DF17-9885EB6DE3FA}"/>
              </a:ext>
            </a:extLst>
          </p:cNvPr>
          <p:cNvGrpSpPr/>
          <p:nvPr/>
        </p:nvGrpSpPr>
        <p:grpSpPr>
          <a:xfrm>
            <a:off x="889233" y="1793391"/>
            <a:ext cx="2181138" cy="1157681"/>
            <a:chOff x="880844" y="922788"/>
            <a:chExt cx="2181138" cy="11576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1E3EB54-47BA-C40D-7B2C-2B5BE53ED553}"/>
                </a:ext>
              </a:extLst>
            </p:cNvPr>
            <p:cNvSpPr txBox="1"/>
            <p:nvPr/>
          </p:nvSpPr>
          <p:spPr>
            <a:xfrm>
              <a:off x="880844" y="922788"/>
              <a:ext cx="2181138" cy="115768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altLang="ko-KR" dirty="0"/>
                <a:t>MASS</a:t>
              </a:r>
              <a:endParaRPr lang="ko-KR" alt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E47980-A698-48CC-E9B6-C62B1CBAFFB9}"/>
                </a:ext>
              </a:extLst>
            </p:cNvPr>
            <p:cNvSpPr txBox="1"/>
            <p:nvPr/>
          </p:nvSpPr>
          <p:spPr>
            <a:xfrm>
              <a:off x="2386796" y="922790"/>
              <a:ext cx="675186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/>
                <a:t>MASS in</a:t>
              </a:r>
              <a:endParaRPr lang="ko-KR" altLang="en-US" sz="10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85BBD5-D863-4682-33A4-EF56789F7AAC}"/>
                </a:ext>
              </a:extLst>
            </p:cNvPr>
            <p:cNvSpPr txBox="1"/>
            <p:nvPr/>
          </p:nvSpPr>
          <p:spPr>
            <a:xfrm>
              <a:off x="2297029" y="1242006"/>
              <a:ext cx="764953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FF0000"/>
                  </a:solidFill>
                </a:rPr>
                <a:t>MASS out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7C747A8-CAC3-7DA8-0AF7-EDFF580C438A}"/>
                </a:ext>
              </a:extLst>
            </p:cNvPr>
            <p:cNvSpPr txBox="1"/>
            <p:nvPr/>
          </p:nvSpPr>
          <p:spPr>
            <a:xfrm>
              <a:off x="2564730" y="1562048"/>
              <a:ext cx="497252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FF0000"/>
                  </a:solidFill>
                </a:rPr>
                <a:t>S.V/V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ADA06CD-69DA-7221-E3B8-3A3D5010D02D}"/>
              </a:ext>
            </a:extLst>
          </p:cNvPr>
          <p:cNvGrpSpPr/>
          <p:nvPr/>
        </p:nvGrpSpPr>
        <p:grpSpPr>
          <a:xfrm>
            <a:off x="889233" y="3291125"/>
            <a:ext cx="2181138" cy="1157681"/>
            <a:chOff x="880844" y="2542081"/>
            <a:chExt cx="2181138" cy="11576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F1F0EE0-A0B3-5C8D-3E26-94B638AD983C}"/>
                </a:ext>
              </a:extLst>
            </p:cNvPr>
            <p:cNvSpPr txBox="1"/>
            <p:nvPr/>
          </p:nvSpPr>
          <p:spPr>
            <a:xfrm>
              <a:off x="880844" y="2542081"/>
              <a:ext cx="2181138" cy="115768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altLang="ko-KR" dirty="0"/>
                <a:t>HUM</a:t>
              </a:r>
              <a:endParaRPr lang="ko-KR" alt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F5A3EAB-E649-D76B-3410-FB901A39A44A}"/>
                </a:ext>
              </a:extLst>
            </p:cNvPr>
            <p:cNvSpPr txBox="1"/>
            <p:nvPr/>
          </p:nvSpPr>
          <p:spPr>
            <a:xfrm>
              <a:off x="2401224" y="2542081"/>
              <a:ext cx="660758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/>
                <a:t>TEMP in</a:t>
              </a:r>
              <a:endParaRPr lang="ko-KR" altLang="en-US" sz="10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5D07B1-FE2C-1DFA-3650-D73BB4A02600}"/>
                </a:ext>
              </a:extLst>
            </p:cNvPr>
            <p:cNvSpPr txBox="1"/>
            <p:nvPr/>
          </p:nvSpPr>
          <p:spPr>
            <a:xfrm>
              <a:off x="2564730" y="3155614"/>
              <a:ext cx="497252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FF0000"/>
                  </a:solidFill>
                </a:rPr>
                <a:t>S.V/V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023B336-B2C5-2840-9E5B-D814A29BFBB4}"/>
                </a:ext>
              </a:extLst>
            </p:cNvPr>
            <p:cNvSpPr txBox="1"/>
            <p:nvPr/>
          </p:nvSpPr>
          <p:spPr>
            <a:xfrm>
              <a:off x="2311456" y="2853352"/>
              <a:ext cx="750526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FF0000"/>
                  </a:solidFill>
                </a:rPr>
                <a:t>TEMP out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674E6DD6-2D62-15D8-BB8A-D99B5B6A07E9}"/>
              </a:ext>
            </a:extLst>
          </p:cNvPr>
          <p:cNvGrpSpPr/>
          <p:nvPr/>
        </p:nvGrpSpPr>
        <p:grpSpPr>
          <a:xfrm>
            <a:off x="889233" y="4788859"/>
            <a:ext cx="2181777" cy="1157681"/>
            <a:chOff x="880844" y="3921745"/>
            <a:chExt cx="2181777" cy="11576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487153E-6297-B17B-C0B2-11D686D67CAC}"/>
                </a:ext>
              </a:extLst>
            </p:cNvPr>
            <p:cNvSpPr txBox="1"/>
            <p:nvPr/>
          </p:nvSpPr>
          <p:spPr>
            <a:xfrm>
              <a:off x="880844" y="3921745"/>
              <a:ext cx="2181138" cy="115768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altLang="ko-KR" dirty="0"/>
                <a:t>CELL</a:t>
              </a:r>
              <a:endParaRPr lang="ko-KR" alt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8E75FD-149B-BF05-D9E2-491CE7F14191}"/>
                </a:ext>
              </a:extLst>
            </p:cNvPr>
            <p:cNvSpPr txBox="1"/>
            <p:nvPr/>
          </p:nvSpPr>
          <p:spPr>
            <a:xfrm>
              <a:off x="2401863" y="3923629"/>
              <a:ext cx="660758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/>
                <a:t>TEMP in</a:t>
              </a:r>
              <a:endParaRPr lang="ko-KR" altLang="en-US" sz="1000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B40563D-4673-4674-DF7D-CB0193A1C072}"/>
                </a:ext>
              </a:extLst>
            </p:cNvPr>
            <p:cNvSpPr txBox="1"/>
            <p:nvPr/>
          </p:nvSpPr>
          <p:spPr>
            <a:xfrm>
              <a:off x="2312095" y="4231406"/>
              <a:ext cx="750526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FF0000"/>
                  </a:solidFill>
                </a:rPr>
                <a:t>TEMP out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0966ADB7-D043-87C6-F7F5-7F0C55724A6F}"/>
              </a:ext>
            </a:extLst>
          </p:cNvPr>
          <p:cNvGrpSpPr/>
          <p:nvPr/>
        </p:nvGrpSpPr>
        <p:grpSpPr>
          <a:xfrm>
            <a:off x="3364088" y="5371893"/>
            <a:ext cx="2181138" cy="1157681"/>
            <a:chOff x="3389255" y="5700319"/>
            <a:chExt cx="2181138" cy="11576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6C0D34-3D5E-4882-8074-071897080021}"/>
                </a:ext>
              </a:extLst>
            </p:cNvPr>
            <p:cNvSpPr txBox="1"/>
            <p:nvPr/>
          </p:nvSpPr>
          <p:spPr>
            <a:xfrm>
              <a:off x="3389255" y="5700319"/>
              <a:ext cx="2181138" cy="115768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altLang="ko-KR" dirty="0"/>
                <a:t>Pre-Heater</a:t>
              </a:r>
              <a:endParaRPr lang="ko-KR" alt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6AAC63-6095-99B9-A931-4F81EF7FA2FE}"/>
                </a:ext>
              </a:extLst>
            </p:cNvPr>
            <p:cNvSpPr txBox="1"/>
            <p:nvPr/>
          </p:nvSpPr>
          <p:spPr>
            <a:xfrm>
              <a:off x="4909635" y="5700319"/>
              <a:ext cx="660758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/>
                <a:t>TEMP in</a:t>
              </a:r>
              <a:endParaRPr lang="ko-KR" altLang="en-US" sz="1000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FD82275-02FA-193C-1788-C82B4B9C92B7}"/>
                </a:ext>
              </a:extLst>
            </p:cNvPr>
            <p:cNvSpPr txBox="1"/>
            <p:nvPr/>
          </p:nvSpPr>
          <p:spPr>
            <a:xfrm>
              <a:off x="4819867" y="6008096"/>
              <a:ext cx="750526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FF0000"/>
                  </a:solidFill>
                </a:rPr>
                <a:t>TEMP out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FEC3F942-574A-503B-2CDD-7A60062B5003}"/>
              </a:ext>
            </a:extLst>
          </p:cNvPr>
          <p:cNvCxnSpPr>
            <a:cxnSpLocks/>
            <a:stCxn id="12" idx="3"/>
            <a:endCxn id="3" idx="1"/>
          </p:cNvCxnSpPr>
          <p:nvPr/>
        </p:nvCxnSpPr>
        <p:spPr>
          <a:xfrm>
            <a:off x="3070371" y="2235720"/>
            <a:ext cx="3025629" cy="63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94B2CEB6-F521-2696-BF12-3968277C1A38}"/>
              </a:ext>
            </a:extLst>
          </p:cNvPr>
          <p:cNvCxnSpPr>
            <a:cxnSpLocks/>
            <a:stCxn id="81" idx="3"/>
            <a:endCxn id="4" idx="1"/>
          </p:cNvCxnSpPr>
          <p:nvPr/>
        </p:nvCxnSpPr>
        <p:spPr>
          <a:xfrm>
            <a:off x="3070371" y="2555762"/>
            <a:ext cx="3025629" cy="1050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86F8EBE4-6DBD-9CDE-454A-116CCF5B4414}"/>
              </a:ext>
            </a:extLst>
          </p:cNvPr>
          <p:cNvCxnSpPr>
            <a:cxnSpLocks/>
            <a:stCxn id="14" idx="3"/>
            <a:endCxn id="4" idx="1"/>
          </p:cNvCxnSpPr>
          <p:nvPr/>
        </p:nvCxnSpPr>
        <p:spPr>
          <a:xfrm flipV="1">
            <a:off x="3070371" y="3606731"/>
            <a:ext cx="3025629" cy="421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97CF754-A7A4-813A-2480-9D3B11CCCDD6}"/>
              </a:ext>
            </a:extLst>
          </p:cNvPr>
          <p:cNvSpPr txBox="1"/>
          <p:nvPr/>
        </p:nvSpPr>
        <p:spPr>
          <a:xfrm>
            <a:off x="6096000" y="1084006"/>
            <a:ext cx="204254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AI [DEV.PORT.PIN]</a:t>
            </a:r>
            <a:endParaRPr lang="ko-KR" altLang="en-US" dirty="0"/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76081FEB-7CED-795D-355A-25CE672671A5}"/>
              </a:ext>
            </a:extLst>
          </p:cNvPr>
          <p:cNvCxnSpPr>
            <a:cxnSpLocks/>
            <a:stCxn id="48" idx="1"/>
            <a:endCxn id="11" idx="3"/>
          </p:cNvCxnSpPr>
          <p:nvPr/>
        </p:nvCxnSpPr>
        <p:spPr>
          <a:xfrm flipH="1">
            <a:off x="3070371" y="1268672"/>
            <a:ext cx="3025629" cy="647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219D29E0-395A-698C-FABD-B6DF56D500B0}"/>
              </a:ext>
            </a:extLst>
          </p:cNvPr>
          <p:cNvGrpSpPr/>
          <p:nvPr/>
        </p:nvGrpSpPr>
        <p:grpSpPr>
          <a:xfrm>
            <a:off x="889233" y="295657"/>
            <a:ext cx="2181138" cy="1157681"/>
            <a:chOff x="880844" y="922788"/>
            <a:chExt cx="2181138" cy="115768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DA82A13-99C6-6E57-DE73-CBECC2336F97}"/>
                </a:ext>
              </a:extLst>
            </p:cNvPr>
            <p:cNvSpPr txBox="1"/>
            <p:nvPr/>
          </p:nvSpPr>
          <p:spPr>
            <a:xfrm>
              <a:off x="880844" y="922788"/>
              <a:ext cx="2181138" cy="115768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altLang="ko-KR" dirty="0" err="1"/>
                <a:t>BackPressure</a:t>
              </a:r>
              <a:endParaRPr lang="ko-KR" altLang="en-US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BD50B22-198C-B16F-8AC1-E2CAC42624C8}"/>
                </a:ext>
              </a:extLst>
            </p:cNvPr>
            <p:cNvSpPr txBox="1"/>
            <p:nvPr/>
          </p:nvSpPr>
          <p:spPr>
            <a:xfrm>
              <a:off x="2436490" y="922790"/>
              <a:ext cx="625492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/>
                <a:t>PRSS in</a:t>
              </a:r>
              <a:endParaRPr lang="ko-KR" altLang="en-US" sz="1000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52FB705-277B-D633-D560-8E7DD86097DD}"/>
                </a:ext>
              </a:extLst>
            </p:cNvPr>
            <p:cNvSpPr txBox="1"/>
            <p:nvPr/>
          </p:nvSpPr>
          <p:spPr>
            <a:xfrm>
              <a:off x="2564730" y="1242006"/>
              <a:ext cx="497252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FF0000"/>
                  </a:solidFill>
                </a:rPr>
                <a:t>P.V/V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BC9C8F-F55F-A056-EDBD-26B7DF91EFC8}"/>
                </a:ext>
              </a:extLst>
            </p:cNvPr>
            <p:cNvSpPr txBox="1"/>
            <p:nvPr/>
          </p:nvSpPr>
          <p:spPr>
            <a:xfrm>
              <a:off x="2559920" y="1565744"/>
              <a:ext cx="502062" cy="2462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FF0000"/>
                  </a:solidFill>
                </a:rPr>
                <a:t>S.V/V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A32625E6-51D5-0030-C0E8-E644DAAD366A}"/>
              </a:ext>
            </a:extLst>
          </p:cNvPr>
          <p:cNvCxnSpPr>
            <a:cxnSpLocks/>
            <a:stCxn id="48" idx="1"/>
            <a:endCxn id="56" idx="3"/>
          </p:cNvCxnSpPr>
          <p:nvPr/>
        </p:nvCxnSpPr>
        <p:spPr>
          <a:xfrm flipH="1" flipV="1">
            <a:off x="3070371" y="418770"/>
            <a:ext cx="3025629" cy="849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20373D8C-531A-96DD-D812-C1ADA3EFD856}"/>
              </a:ext>
            </a:extLst>
          </p:cNvPr>
          <p:cNvCxnSpPr>
            <a:cxnSpLocks/>
            <a:stCxn id="57" idx="3"/>
            <a:endCxn id="3" idx="1"/>
          </p:cNvCxnSpPr>
          <p:nvPr/>
        </p:nvCxnSpPr>
        <p:spPr>
          <a:xfrm>
            <a:off x="3070371" y="737986"/>
            <a:ext cx="3025629" cy="1561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214CB613-7B2C-2DA2-33A1-512639B4B0FE}"/>
              </a:ext>
            </a:extLst>
          </p:cNvPr>
          <p:cNvCxnSpPr>
            <a:cxnSpLocks/>
            <a:stCxn id="58" idx="3"/>
            <a:endCxn id="4" idx="1"/>
          </p:cNvCxnSpPr>
          <p:nvPr/>
        </p:nvCxnSpPr>
        <p:spPr>
          <a:xfrm>
            <a:off x="3070371" y="1061724"/>
            <a:ext cx="3025629" cy="2545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04A3A9C8-8EC2-032A-D156-755B6991920A}"/>
              </a:ext>
            </a:extLst>
          </p:cNvPr>
          <p:cNvSpPr txBox="1"/>
          <p:nvPr/>
        </p:nvSpPr>
        <p:spPr>
          <a:xfrm>
            <a:off x="8872756" y="1084006"/>
            <a:ext cx="194155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AI.DEV.PORT.PIN</a:t>
            </a:r>
            <a:endParaRPr lang="ko-KR" altLang="en-US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425D460-0742-00DC-431F-EDB4F285BC24}"/>
              </a:ext>
            </a:extLst>
          </p:cNvPr>
          <p:cNvSpPr txBox="1"/>
          <p:nvPr/>
        </p:nvSpPr>
        <p:spPr>
          <a:xfrm>
            <a:off x="8872756" y="2011061"/>
            <a:ext cx="265707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AO.DEV.PORT.PIN</a:t>
            </a:r>
          </a:p>
          <a:p>
            <a:r>
              <a:rPr lang="en-US" altLang="ko-KR" dirty="0"/>
              <a:t>(</a:t>
            </a:r>
            <a:r>
              <a:rPr lang="en-US" altLang="ko-KR" dirty="0" err="1"/>
              <a:t>Pidget</a:t>
            </a:r>
            <a:r>
              <a:rPr lang="en-US" altLang="ko-KR" dirty="0"/>
              <a:t>: AO.</a:t>
            </a:r>
            <a:r>
              <a:rPr lang="en-US" altLang="ko-KR" b="1" dirty="0">
                <a:solidFill>
                  <a:srgbClr val="FF0000"/>
                </a:solidFill>
              </a:rPr>
              <a:t>P</a:t>
            </a:r>
            <a:r>
              <a:rPr lang="en-US" altLang="ko-KR" dirty="0"/>
              <a:t>.PORT.PIN)</a:t>
            </a:r>
            <a:endParaRPr lang="ko-KR" altLang="en-US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0C51508-C664-BAEC-0347-134DE80B39FF}"/>
              </a:ext>
            </a:extLst>
          </p:cNvPr>
          <p:cNvSpPr txBox="1"/>
          <p:nvPr/>
        </p:nvSpPr>
        <p:spPr>
          <a:xfrm>
            <a:off x="8872756" y="3417730"/>
            <a:ext cx="198810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DO.DEV.PORT.PIN</a:t>
            </a:r>
            <a:endParaRPr lang="ko-KR" altLang="en-US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8CDE925-0DD5-5BB1-F6CC-F7087BF8C214}"/>
              </a:ext>
            </a:extLst>
          </p:cNvPr>
          <p:cNvSpPr txBox="1"/>
          <p:nvPr/>
        </p:nvSpPr>
        <p:spPr>
          <a:xfrm>
            <a:off x="8872756" y="4452594"/>
            <a:ext cx="15988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COM.ADD.CH</a:t>
            </a:r>
            <a:endParaRPr lang="ko-KR" altLang="en-US" dirty="0"/>
          </a:p>
        </p:txBody>
      </p:sp>
      <p:cxnSp>
        <p:nvCxnSpPr>
          <p:cNvPr id="114" name="직선 화살표 연결선 113">
            <a:extLst>
              <a:ext uri="{FF2B5EF4-FFF2-40B4-BE49-F238E27FC236}">
                <a16:creationId xmlns:a16="http://schemas.microsoft.com/office/drawing/2014/main" id="{42856B64-C437-6488-36D1-C0ED1F7EA802}"/>
              </a:ext>
            </a:extLst>
          </p:cNvPr>
          <p:cNvCxnSpPr>
            <a:cxnSpLocks/>
            <a:stCxn id="113" idx="3"/>
            <a:endCxn id="143" idx="1"/>
          </p:cNvCxnSpPr>
          <p:nvPr/>
        </p:nvCxnSpPr>
        <p:spPr>
          <a:xfrm flipV="1">
            <a:off x="5545226" y="5060865"/>
            <a:ext cx="550774" cy="741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화살표 연결선 114">
            <a:extLst>
              <a:ext uri="{FF2B5EF4-FFF2-40B4-BE49-F238E27FC236}">
                <a16:creationId xmlns:a16="http://schemas.microsoft.com/office/drawing/2014/main" id="{CF4D6566-0A40-9F7E-4E3B-9D9BCA24AB1D}"/>
              </a:ext>
            </a:extLst>
          </p:cNvPr>
          <p:cNvCxnSpPr>
            <a:cxnSpLocks/>
            <a:stCxn id="111" idx="3"/>
            <a:endCxn id="143" idx="1"/>
          </p:cNvCxnSpPr>
          <p:nvPr/>
        </p:nvCxnSpPr>
        <p:spPr>
          <a:xfrm flipV="1">
            <a:off x="3071010" y="5060865"/>
            <a:ext cx="3024990" cy="160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화살표 연결선 117">
            <a:extLst>
              <a:ext uri="{FF2B5EF4-FFF2-40B4-BE49-F238E27FC236}">
                <a16:creationId xmlns:a16="http://schemas.microsoft.com/office/drawing/2014/main" id="{D2922BC2-937D-87C4-CB21-8E2CE5A0F4A4}"/>
              </a:ext>
            </a:extLst>
          </p:cNvPr>
          <p:cNvCxnSpPr>
            <a:cxnSpLocks/>
            <a:stCxn id="109" idx="3"/>
            <a:endCxn id="143" idx="1"/>
          </p:cNvCxnSpPr>
          <p:nvPr/>
        </p:nvCxnSpPr>
        <p:spPr>
          <a:xfrm>
            <a:off x="3070371" y="3725507"/>
            <a:ext cx="3025629" cy="1335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화살표 연결선 127">
            <a:extLst>
              <a:ext uri="{FF2B5EF4-FFF2-40B4-BE49-F238E27FC236}">
                <a16:creationId xmlns:a16="http://schemas.microsoft.com/office/drawing/2014/main" id="{9F2BE5BC-F0EB-A695-23B3-3D7C2B7E52B0}"/>
              </a:ext>
            </a:extLst>
          </p:cNvPr>
          <p:cNvCxnSpPr>
            <a:cxnSpLocks/>
            <a:stCxn id="5" idx="1"/>
            <a:endCxn id="16" idx="3"/>
          </p:cNvCxnSpPr>
          <p:nvPr/>
        </p:nvCxnSpPr>
        <p:spPr>
          <a:xfrm flipH="1">
            <a:off x="5545226" y="4637260"/>
            <a:ext cx="550774" cy="857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화살표 연결선 130">
            <a:extLst>
              <a:ext uri="{FF2B5EF4-FFF2-40B4-BE49-F238E27FC236}">
                <a16:creationId xmlns:a16="http://schemas.microsoft.com/office/drawing/2014/main" id="{7EBB8339-952A-9DA6-731A-3FA730AD639F}"/>
              </a:ext>
            </a:extLst>
          </p:cNvPr>
          <p:cNvCxnSpPr>
            <a:cxnSpLocks/>
            <a:stCxn id="5" idx="1"/>
            <a:endCxn id="13" idx="3"/>
          </p:cNvCxnSpPr>
          <p:nvPr/>
        </p:nvCxnSpPr>
        <p:spPr>
          <a:xfrm flipH="1" flipV="1">
            <a:off x="3070371" y="3414236"/>
            <a:ext cx="3025629" cy="1223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화살표 연결선 131">
            <a:extLst>
              <a:ext uri="{FF2B5EF4-FFF2-40B4-BE49-F238E27FC236}">
                <a16:creationId xmlns:a16="http://schemas.microsoft.com/office/drawing/2014/main" id="{5C2C42DF-81E2-963A-5E8F-C9CE168D7700}"/>
              </a:ext>
            </a:extLst>
          </p:cNvPr>
          <p:cNvCxnSpPr>
            <a:cxnSpLocks/>
            <a:stCxn id="5" idx="1"/>
            <a:endCxn id="15" idx="3"/>
          </p:cNvCxnSpPr>
          <p:nvPr/>
        </p:nvCxnSpPr>
        <p:spPr>
          <a:xfrm flipH="1">
            <a:off x="3071010" y="4637260"/>
            <a:ext cx="3024990" cy="2765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47395BFF-17E0-248A-D9F8-5DB7B2204449}"/>
              </a:ext>
            </a:extLst>
          </p:cNvPr>
          <p:cNvSpPr txBox="1"/>
          <p:nvPr/>
        </p:nvSpPr>
        <p:spPr>
          <a:xfrm>
            <a:off x="6096000" y="4876199"/>
            <a:ext cx="20749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MC9 SV [ADD.CH]</a:t>
            </a:r>
            <a:endParaRPr lang="ko-KR" altLang="en-US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19EBB7D-7BBD-712F-82B2-3E67E20282C2}"/>
              </a:ext>
            </a:extLst>
          </p:cNvPr>
          <p:cNvSpPr txBox="1"/>
          <p:nvPr/>
        </p:nvSpPr>
        <p:spPr>
          <a:xfrm>
            <a:off x="8872756" y="4876199"/>
            <a:ext cx="15988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COM.ADD.CH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7609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123</Words>
  <Application>Microsoft Office PowerPoint</Application>
  <PresentationFormat>와이드스크린</PresentationFormat>
  <Paragraphs>29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Changwoo</dc:creator>
  <cp:lastModifiedBy>Park Changwoo</cp:lastModifiedBy>
  <cp:revision>1</cp:revision>
  <dcterms:created xsi:type="dcterms:W3CDTF">2022-08-24T02:26:22Z</dcterms:created>
  <dcterms:modified xsi:type="dcterms:W3CDTF">2022-08-24T09:04:15Z</dcterms:modified>
</cp:coreProperties>
</file>