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1E68B5-83A1-ADE3-E720-E4B9B6356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A4B9080-0436-C1AD-2D11-EF90684EB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E52CDB-0D8E-A952-BD32-73B715334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A78D8D-6872-C968-0099-85B66481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45D53B-D627-B2A0-3C06-2D4258DB9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919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777128-F95B-BA48-2BAE-D02C9CEA4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023EFFC-EF44-0068-78E1-B03EA6702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988923-6C1D-D4B3-C24D-60B941E93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8412F3-CE2A-5E0A-17C4-0A6B1D8BE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CFD3B3-357B-874E-4BCF-861400427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58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5C9A33-7215-8F1B-B371-0B7AF863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DDDE1C7-C926-B4BA-09B0-1E2403D5D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CF0836-ECBB-59AE-CA84-F7AE4CB3F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3459D27-4D23-260F-955E-8D270A1DB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C44527-883B-BFF1-CE1B-4508710DC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8390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089EFE-24A3-71AB-7E6C-EA5D3383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A33930-1E60-9680-D393-A0A1F69F8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E156F64-0C00-9097-198C-D38862E31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1D1FF9D-2889-E49D-D620-5DC4A97DC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13678E3-B600-127C-6462-F622751D2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FF036DA-1DC7-0D3C-70DA-89E085A7B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031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394D7B-35C5-37B5-6FCA-6AB5E1A0B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71B172-1B06-01F7-9926-E989F41E7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F1DF39E-68F0-CDF5-CEB2-011F28B6B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CB24A-F171-379D-393E-E5A853D1D3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1CB007C-F804-30DC-A27B-6DB55312D2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FB8EFA0-6D75-51FD-AD3B-320F620E7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7626823-11A9-E5AA-57D8-52479E508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C64747F-B89F-80CA-670F-21FA0FEA1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3833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97FA5D-1BEB-52B4-21C6-206298D59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0DC7C48-926E-156C-229F-B7394A361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CB07419-0048-CE1A-43B4-2C192F335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EC56A90-98DF-6F67-2633-88A01404D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111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FD0657A-957C-55E9-7556-5FA359723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659D6D3-2E34-1C11-E87F-80DE0C85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F140BBD-0434-E459-8AD3-492B3CA2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12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10307-8A5D-4D4D-97CD-3EAA883C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12F4CA-CCC3-02E0-4A7E-85827F8CA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C3AB803-DF79-6CFE-9F7C-3FFE7DA01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224EB5D-59F9-FBDF-EC1F-AA35E4366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2295DD2-A3DD-DE80-E33A-41083FEC7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4AF080-A98F-2347-7A94-DAA2E94A8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14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AC72E6-BA9E-1127-4124-5E754DE4D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77368C2-BD4B-C201-1D0C-AD2BBF9941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1AB4328-24FA-BD36-EC1C-9EF17479C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C540663-9839-AF30-6E9A-724743D22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0EDE5D2-82C8-3554-B18D-3DDB84FFF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3B1A89-F2D3-0901-1189-6308ED5BF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88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A5463C-C4C4-1A6E-133C-5E914E35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A6C92BB-22CF-DE40-C6B2-1D0C665FE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4E081E-B7CA-B591-52B5-BA10FF8E7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E04B25-4F43-7302-0F4D-060DA6AB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A37FFA9-7DE9-0400-7D6B-500BD7CE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428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223BDBB-0C27-2BC8-8CE4-CAFD536C3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5DEC892-B321-82A1-B374-8B62891A3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572A06-0B23-B789-7F25-DA78A5934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B3E5A8-9FAD-DEC3-BD6E-E5A7EFCBA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4B156F-1629-8624-D009-931EF1E4D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54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1B65000-D91A-4F67-38AD-AD2FB9C0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276D176-C0FC-DC46-572F-0E8F1595B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22848E-6944-FBED-A618-C5F5EB5AE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A7AAA-0C96-46B2-9D15-D87BD08FFB4A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BD2DF9-0AF4-5D80-D6FD-0760694132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C89FE7-90C2-E608-A80A-37349EEA0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04FA1-1DA6-4226-B50B-D6D6B811F6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3861C2-214D-FC21-82C2-A7C0EC0223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6250F2B-FFD8-9160-33FB-6ECE50ACCE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55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0154A21-8719-F543-E429-A3FCEB7B7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5695"/>
            <a:ext cx="12192000" cy="634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24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BA35313-E0FB-B2D8-71E1-8DD6CA788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19" y="0"/>
            <a:ext cx="11092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62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Changwoo</dc:creator>
  <cp:lastModifiedBy>Park Changwoo</cp:lastModifiedBy>
  <cp:revision>1</cp:revision>
  <dcterms:created xsi:type="dcterms:W3CDTF">2022-09-16T09:13:55Z</dcterms:created>
  <dcterms:modified xsi:type="dcterms:W3CDTF">2022-09-16T09:14:06Z</dcterms:modified>
</cp:coreProperties>
</file>