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7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4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4DBB88-8FBF-4D90-4338-EDEFBA76C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A672D10-2CE2-CB3E-074D-A491A41B4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B30BB1-8FAC-F7A1-B169-A2C148F41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923303-D7F4-CE87-D28D-99C42CF4F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EA0537F-378D-7E7C-1ECA-80C02D1CF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183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EDF803-CB0B-EA1F-9BB7-19D12002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D00D4F7-1B0D-D293-D3F7-F0E60C9E6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8D317F9-9D7C-C2AC-8489-C86775646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1253F20-6679-D83B-7790-EA812A28B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458AC8-C54B-C137-4A0F-64A0F2D2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43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6E82AF-A5AE-9F16-138B-2FFF82A6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553FDED-BE80-4E71-8534-D9B51C6BD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BDCA33-EC84-3406-E261-DE6C5DD9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352EBB-96CC-EC77-D739-C9DD5937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09C921-077B-EBD5-C89C-9F82CD233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23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C23EFC-2098-E5CB-116A-FBC2BB853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7C515E-F3C8-2A7A-8D7B-389F25BA8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1DD990-2942-8089-22FD-8315BDE5A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05E1FCD-075F-D592-E79D-7029280F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4285243-EE7E-AB0C-17F2-6A895A44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958235F-DE01-FFEE-ACD7-57D103695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21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8718ED-E968-8AF4-53F1-F3BE2C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752526-6A47-C96B-70E0-79ED2788E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C02B311-7493-885A-CCB8-4F8354034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82523C3-9EB7-D581-545B-B48AD7FCDB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5A57E77-33DB-B9EF-C0E7-B13E3F26F0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4213B4C-360C-B908-8B2C-40073A171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2A6DFFC-B07B-083A-EBAC-1BC632AF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FA36D4-142A-B445-FF42-4263D917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65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965A33-2C2A-E43E-C5DB-78FC1259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FFFFD4-5FEC-4BF4-4D24-F54F5249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3D6AA6-E026-21E1-272B-C0DDF3457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A9FA31B-8A8D-B1CF-001D-2BBB5C47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049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AD2219B-6CB8-18AC-B9B2-BC9DA25C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0A0A00A-43A3-DE23-FE93-615A6D10A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BDC83C7-4346-E277-F2AC-1F42CB2AF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177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211781-66F6-D4F9-0D8D-A0D83FCB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223368-EB17-0F3D-FFBC-A8BD9A230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7176772-5E12-5F86-29CF-6E02D7EDA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EAE60C-72F9-7066-B392-4EAB597E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AFBE438-6DE8-60F8-851C-5ECD5DBC1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A2CB03A-0A14-C6C8-F2A0-81EDC45D0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362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8CA308-0E56-F7E6-B567-0B4B805F0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9F1BD0-0F06-8EB6-A118-49C7215AE9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7B83E2D-B6D8-5CB2-C912-A1611C65B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82519F7-491F-DF01-3D9A-6ECF539A0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0311814-EDFF-D698-C532-7C4B75C35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18D2C6-FC22-7546-3B4E-003E89533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498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AA8FC9-E490-E84C-779F-D91D0BF7F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C56651B-75AB-8EB2-325E-25D14B416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10119C-8EAA-8AF2-CC34-7580C3EFE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878DC15-9F38-EEB3-C720-3C02FD015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47ED50-D0B5-10A8-57CE-706F60FA6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137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B75C8D5-1467-D273-5258-476899324F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47F3AA8-3C28-289F-15AB-080D50C83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45C9FC-A471-1368-B41F-FE359AEDA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BD8855-41D2-72B3-E90B-1DAFD2427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86648B-DF4E-A996-EB86-A7433770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0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7477514-E3BF-8C4A-C2F8-84751EAA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FFDE32D-6BAB-7C0F-FAC2-BE3DAA2F1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433DA0-5652-EC8B-591F-FD0A0BDAD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F34D0-0541-4AAD-832F-93E5CC7D71E9}" type="datetimeFigureOut">
              <a:rPr lang="ko-KR" altLang="en-US" smtClean="0"/>
              <a:t>2025-04-08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186822-8291-8360-6BEA-546951495B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4AE270-B7F4-D197-63B9-24318F935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5E4E5-447F-4FFA-A9EC-7383D2695E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75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B3EE643-1BFE-0917-B07E-6EFFE5F83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517"/>
            <a:ext cx="8324886" cy="53329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A1E7D3-019E-BD5B-DFBA-892FE700FA63}"/>
              </a:ext>
            </a:extLst>
          </p:cNvPr>
          <p:cNvSpPr txBox="1"/>
          <p:nvPr/>
        </p:nvSpPr>
        <p:spPr>
          <a:xfrm>
            <a:off x="8324886" y="1068309"/>
            <a:ext cx="3536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CV 0.5~0.6v </a:t>
            </a:r>
            <a:r>
              <a:rPr lang="ko-KR" altLang="en-US" dirty="0" err="1"/>
              <a:t>설정후</a:t>
            </a:r>
            <a:r>
              <a:rPr lang="ko-KR" altLang="en-US" dirty="0"/>
              <a:t> </a:t>
            </a:r>
            <a:r>
              <a:rPr lang="en-US" altLang="ko-KR" dirty="0"/>
              <a:t>A</a:t>
            </a:r>
            <a:r>
              <a:rPr lang="ko-KR" altLang="en-US" dirty="0"/>
              <a:t>값 체크 후</a:t>
            </a:r>
            <a:endParaRPr lang="en-US" altLang="ko-KR" dirty="0"/>
          </a:p>
          <a:p>
            <a:r>
              <a:rPr lang="en-US" altLang="ko-KR" dirty="0"/>
              <a:t>To[A]</a:t>
            </a:r>
            <a:r>
              <a:rPr lang="ko-KR" altLang="en-US" dirty="0"/>
              <a:t>에 </a:t>
            </a:r>
            <a:r>
              <a:rPr lang="en-US" altLang="ko-KR" dirty="0"/>
              <a:t>A</a:t>
            </a:r>
            <a:r>
              <a:rPr lang="ko-KR" altLang="en-US" dirty="0"/>
              <a:t>값 넣고 테스트해보기</a:t>
            </a:r>
            <a:endParaRPr lang="en-US" altLang="ko-K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DE4BB5-4278-9971-07AB-232A76F3486D}"/>
              </a:ext>
            </a:extLst>
          </p:cNvPr>
          <p:cNvSpPr txBox="1"/>
          <p:nvPr/>
        </p:nvSpPr>
        <p:spPr>
          <a:xfrm>
            <a:off x="8324886" y="1810693"/>
            <a:ext cx="48763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From[A] : </a:t>
            </a:r>
            <a:r>
              <a:rPr lang="ko-KR" altLang="en-US" dirty="0"/>
              <a:t>시작 </a:t>
            </a:r>
            <a:endParaRPr lang="en-US" altLang="ko-KR" dirty="0"/>
          </a:p>
          <a:p>
            <a:r>
              <a:rPr lang="en-US" altLang="ko-KR" dirty="0"/>
              <a:t>To[A] : </a:t>
            </a:r>
            <a:r>
              <a:rPr lang="ko-KR" altLang="en-US" dirty="0"/>
              <a:t>종료</a:t>
            </a:r>
            <a:endParaRPr lang="en-US" altLang="ko-KR" dirty="0"/>
          </a:p>
          <a:p>
            <a:r>
              <a:rPr lang="en-US" altLang="ko-KR" dirty="0"/>
              <a:t>Step : </a:t>
            </a:r>
            <a:r>
              <a:rPr lang="ko-KR" altLang="en-US" dirty="0"/>
              <a:t>시작과 종료사이 얼마나 나눠서 </a:t>
            </a:r>
            <a:r>
              <a:rPr lang="ko-KR" altLang="en-US" dirty="0" err="1"/>
              <a:t>쓸껀지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From[Hz] : </a:t>
            </a:r>
            <a:r>
              <a:rPr lang="ko-KR" altLang="en-US" dirty="0"/>
              <a:t>시작 주파수</a:t>
            </a:r>
            <a:endParaRPr lang="en-US" altLang="ko-KR" dirty="0"/>
          </a:p>
          <a:p>
            <a:r>
              <a:rPr lang="en-US" altLang="ko-KR" dirty="0"/>
              <a:t>To[Hz] : </a:t>
            </a:r>
            <a:r>
              <a:rPr lang="ko-KR" altLang="en-US" dirty="0"/>
              <a:t>마지막 주파수</a:t>
            </a:r>
            <a:endParaRPr lang="en-US" altLang="ko-KR" dirty="0"/>
          </a:p>
          <a:p>
            <a:r>
              <a:rPr lang="en-US" altLang="ko-KR" dirty="0"/>
              <a:t>Log Division : </a:t>
            </a:r>
            <a:r>
              <a:rPr lang="ko-KR" altLang="en-US" dirty="0"/>
              <a:t>측정 부분 포인트개수 </a:t>
            </a:r>
            <a:r>
              <a:rPr lang="en-US" altLang="ko-KR" dirty="0"/>
              <a:t>?</a:t>
            </a:r>
          </a:p>
          <a:p>
            <a:r>
              <a:rPr lang="en-US" altLang="ko-KR" dirty="0"/>
              <a:t>Amp Rate : </a:t>
            </a:r>
            <a:r>
              <a:rPr lang="ko-KR" altLang="en-US" dirty="0"/>
              <a:t>암페어 흔드는 퍼센트</a:t>
            </a:r>
            <a:r>
              <a:rPr lang="en-US" altLang="ko-KR"/>
              <a:t>?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75192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와이드스크린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민재 김</dc:creator>
  <cp:lastModifiedBy>민재 김</cp:lastModifiedBy>
  <cp:revision>1</cp:revision>
  <dcterms:created xsi:type="dcterms:W3CDTF">2025-04-08T08:59:33Z</dcterms:created>
  <dcterms:modified xsi:type="dcterms:W3CDTF">2025-04-08T08:59:55Z</dcterms:modified>
</cp:coreProperties>
</file>